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Default Extension="bin" ContentType="application/vnd.openxmlformats-officedocument.oleObject"/>
  <Override PartName="/ppt/diagrams/colors1.xml" ContentType="application/vnd.openxmlformats-officedocument.drawingml.diagramColors+xml"/>
  <Override PartName="/ppt/diagrams/colors2.xml" ContentType="application/vnd.openxmlformats-officedocument.drawingml.diagramColors+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emf" ContentType="image/x-emf"/>
  <Override PartName="/ppt/diagrams/quickStyle1.xml" ContentType="application/vnd.openxmlformats-officedocument.drawingml.diagramStyle+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3.xml" ContentType="application/vnd.openxmlformats-officedocument.presentationml.slideLayout+xml"/>
  <Default Extension="wav" ContentType="audio/wav"/>
  <Override PartName="/docProps/app.xml" ContentType="application/vnd.openxmlformats-officedocument.extended-properties+xml"/>
  <Override PartName="/ppt/slides/slide1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diagrams/layout2.xml" ContentType="application/vnd.openxmlformats-officedocument.drawingml.diagramLayout+xml"/>
  <Override PartName="/ppt/diagrams/layout1.xml" ContentType="application/vnd.openxmlformats-officedocument.drawingml.diagramLayout+xml"/>
  <Override PartName="/ppt/diagrams/data2.xml" ContentType="application/vnd.openxmlformats-officedocument.drawingml.diagramData+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60" r:id="rId4"/>
    <p:sldId id="263" r:id="rId5"/>
    <p:sldId id="264" r:id="rId6"/>
    <p:sldId id="273" r:id="rId7"/>
    <p:sldId id="272" r:id="rId8"/>
    <p:sldId id="266" r:id="rId9"/>
    <p:sldId id="267" r:id="rId10"/>
    <p:sldId id="268" r:id="rId1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68" d="100"/>
          <a:sy n="68" d="100"/>
        </p:scale>
        <p:origin x="-1446" y="-48"/>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353A69D-1ED4-4E21-998B-0EA43D94542F}"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79737F45-C0C0-4B48-8ED8-09529B0E7BC8}">
      <dgm:prSet phldrT="[Text]"/>
      <dgm:spPr>
        <a:ln>
          <a:solidFill>
            <a:schemeClr val="tx1"/>
          </a:solidFill>
        </a:ln>
      </dgm:spPr>
      <dgm:t>
        <a:bodyPr/>
        <a:lstStyle/>
        <a:p>
          <a:r>
            <a:rPr lang="en-US" b="1" dirty="0" smtClean="0">
              <a:solidFill>
                <a:schemeClr val="tx1"/>
              </a:solidFill>
            </a:rPr>
            <a:t>1. </a:t>
          </a:r>
          <a:endParaRPr lang="en-US" dirty="0">
            <a:solidFill>
              <a:schemeClr val="tx1"/>
            </a:solidFill>
          </a:endParaRPr>
        </a:p>
      </dgm:t>
    </dgm:pt>
    <dgm:pt modelId="{3F8EF57C-F4BD-4274-983B-9CD7E2FFE4E6}" type="parTrans" cxnId="{66BF38B1-EAE0-4242-869B-2F39DFC30006}">
      <dgm:prSet/>
      <dgm:spPr/>
      <dgm:t>
        <a:bodyPr/>
        <a:lstStyle/>
        <a:p>
          <a:endParaRPr lang="en-US"/>
        </a:p>
      </dgm:t>
    </dgm:pt>
    <dgm:pt modelId="{5DDE5BA6-8001-49AA-856D-6640C42B2781}" type="sibTrans" cxnId="{66BF38B1-EAE0-4242-869B-2F39DFC30006}">
      <dgm:prSet/>
      <dgm:spPr/>
      <dgm:t>
        <a:bodyPr/>
        <a:lstStyle/>
        <a:p>
          <a:endParaRPr lang="en-US"/>
        </a:p>
      </dgm:t>
    </dgm:pt>
    <dgm:pt modelId="{5187512A-3825-41A4-9C88-7EF150DA1C8F}">
      <dgm:prSet phldrT="[Text]"/>
      <dgm:spPr>
        <a:ln>
          <a:solidFill>
            <a:schemeClr val="tx1"/>
          </a:solidFill>
        </a:ln>
      </dgm:spPr>
      <dgm:t>
        <a:bodyPr/>
        <a:lstStyle/>
        <a:p>
          <a:r>
            <a:rPr lang="en-US" i="1" dirty="0" err="1" smtClean="0"/>
            <a:t>ekonomi</a:t>
          </a:r>
          <a:endParaRPr lang="en-US" i="1" dirty="0"/>
        </a:p>
      </dgm:t>
    </dgm:pt>
    <dgm:pt modelId="{6C7204F0-8F7B-4F1B-9B3D-AB86230C6BCC}" type="parTrans" cxnId="{ACE2D097-0401-4472-91C5-5FC8B53F19D1}">
      <dgm:prSet/>
      <dgm:spPr/>
      <dgm:t>
        <a:bodyPr/>
        <a:lstStyle/>
        <a:p>
          <a:endParaRPr lang="en-US"/>
        </a:p>
      </dgm:t>
    </dgm:pt>
    <dgm:pt modelId="{9422EFC8-2B0E-4A94-AFF5-A49241A1C52D}" type="sibTrans" cxnId="{ACE2D097-0401-4472-91C5-5FC8B53F19D1}">
      <dgm:prSet/>
      <dgm:spPr/>
      <dgm:t>
        <a:bodyPr/>
        <a:lstStyle/>
        <a:p>
          <a:endParaRPr lang="en-US"/>
        </a:p>
      </dgm:t>
    </dgm:pt>
    <dgm:pt modelId="{09F45F73-D6F1-439E-8711-993AF274469E}">
      <dgm:prSet phldrT="[Text]"/>
      <dgm:spPr>
        <a:ln>
          <a:solidFill>
            <a:schemeClr val="tx1"/>
          </a:solidFill>
        </a:ln>
      </dgm:spPr>
      <dgm:t>
        <a:bodyPr/>
        <a:lstStyle/>
        <a:p>
          <a:r>
            <a:rPr lang="en-US" dirty="0" smtClean="0">
              <a:solidFill>
                <a:schemeClr val="tx1"/>
              </a:solidFill>
            </a:rPr>
            <a:t>2.</a:t>
          </a:r>
          <a:endParaRPr lang="en-US" dirty="0">
            <a:solidFill>
              <a:schemeClr val="tx1"/>
            </a:solidFill>
          </a:endParaRPr>
        </a:p>
      </dgm:t>
    </dgm:pt>
    <dgm:pt modelId="{03815FE9-1E8F-4A09-8AF3-6C26776B4FEF}" type="parTrans" cxnId="{80744454-9A3D-49DD-861F-116826A6C9DB}">
      <dgm:prSet/>
      <dgm:spPr/>
      <dgm:t>
        <a:bodyPr/>
        <a:lstStyle/>
        <a:p>
          <a:endParaRPr lang="en-US"/>
        </a:p>
      </dgm:t>
    </dgm:pt>
    <dgm:pt modelId="{1977135F-CD97-4EF6-AEE2-272373947FC0}" type="sibTrans" cxnId="{80744454-9A3D-49DD-861F-116826A6C9DB}">
      <dgm:prSet/>
      <dgm:spPr/>
      <dgm:t>
        <a:bodyPr/>
        <a:lstStyle/>
        <a:p>
          <a:endParaRPr lang="en-US"/>
        </a:p>
      </dgm:t>
    </dgm:pt>
    <dgm:pt modelId="{54B749B2-F081-4169-8B95-2E6FBC1B4440}">
      <dgm:prSet phldrT="[Text]"/>
      <dgm:spPr>
        <a:ln>
          <a:solidFill>
            <a:schemeClr val="tx1"/>
          </a:solidFill>
        </a:ln>
      </dgm:spPr>
      <dgm:t>
        <a:bodyPr/>
        <a:lstStyle/>
        <a:p>
          <a:r>
            <a:rPr lang="en-US" i="1" dirty="0" err="1" smtClean="0"/>
            <a:t>Sosial</a:t>
          </a:r>
          <a:r>
            <a:rPr lang="en-US" i="1" dirty="0" smtClean="0"/>
            <a:t> </a:t>
          </a:r>
          <a:endParaRPr lang="en-US" i="1" dirty="0"/>
        </a:p>
      </dgm:t>
    </dgm:pt>
    <dgm:pt modelId="{4C7994D3-959C-49B2-8C4C-B41631A63E3D}" type="parTrans" cxnId="{18385920-2B66-4447-BCBA-551609FB0912}">
      <dgm:prSet/>
      <dgm:spPr/>
      <dgm:t>
        <a:bodyPr/>
        <a:lstStyle/>
        <a:p>
          <a:endParaRPr lang="en-US"/>
        </a:p>
      </dgm:t>
    </dgm:pt>
    <dgm:pt modelId="{ECCD8CC9-E288-49B9-A4E0-36D8599AD3EB}" type="sibTrans" cxnId="{18385920-2B66-4447-BCBA-551609FB0912}">
      <dgm:prSet/>
      <dgm:spPr/>
      <dgm:t>
        <a:bodyPr/>
        <a:lstStyle/>
        <a:p>
          <a:endParaRPr lang="en-US"/>
        </a:p>
      </dgm:t>
    </dgm:pt>
    <dgm:pt modelId="{FC124373-6FEC-44E6-A67B-153948821B49}">
      <dgm:prSet phldrT="[Text]"/>
      <dgm:spPr>
        <a:ln>
          <a:solidFill>
            <a:schemeClr val="tx1"/>
          </a:solidFill>
        </a:ln>
      </dgm:spPr>
      <dgm:t>
        <a:bodyPr/>
        <a:lstStyle/>
        <a:p>
          <a:r>
            <a:rPr lang="en-US" dirty="0" smtClean="0">
              <a:solidFill>
                <a:schemeClr val="tx1"/>
              </a:solidFill>
            </a:rPr>
            <a:t>3.</a:t>
          </a:r>
          <a:endParaRPr lang="en-US" dirty="0">
            <a:solidFill>
              <a:schemeClr val="tx1"/>
            </a:solidFill>
          </a:endParaRPr>
        </a:p>
      </dgm:t>
    </dgm:pt>
    <dgm:pt modelId="{7B94694B-8280-421D-AE5E-067C8961FD09}" type="parTrans" cxnId="{3E72C897-EE2B-49BB-BB0E-33A3130398F8}">
      <dgm:prSet/>
      <dgm:spPr/>
      <dgm:t>
        <a:bodyPr/>
        <a:lstStyle/>
        <a:p>
          <a:endParaRPr lang="en-US"/>
        </a:p>
      </dgm:t>
    </dgm:pt>
    <dgm:pt modelId="{BEFCE0E3-FA89-41A1-BF4C-9E235A8675DF}" type="sibTrans" cxnId="{3E72C897-EE2B-49BB-BB0E-33A3130398F8}">
      <dgm:prSet/>
      <dgm:spPr/>
      <dgm:t>
        <a:bodyPr/>
        <a:lstStyle/>
        <a:p>
          <a:endParaRPr lang="en-US"/>
        </a:p>
      </dgm:t>
    </dgm:pt>
    <dgm:pt modelId="{90ACA01D-2954-4B8C-B32B-9A19E8175D1B}">
      <dgm:prSet phldrT="[Text]"/>
      <dgm:spPr>
        <a:ln>
          <a:solidFill>
            <a:schemeClr val="tx1"/>
          </a:solidFill>
        </a:ln>
      </dgm:spPr>
      <dgm:t>
        <a:bodyPr/>
        <a:lstStyle/>
        <a:p>
          <a:r>
            <a:rPr lang="en-US" i="1" dirty="0" err="1" smtClean="0"/>
            <a:t>Ekologi</a:t>
          </a:r>
          <a:r>
            <a:rPr lang="en-US" i="1" dirty="0" smtClean="0"/>
            <a:t> </a:t>
          </a:r>
          <a:endParaRPr lang="en-US" i="1" dirty="0"/>
        </a:p>
      </dgm:t>
    </dgm:pt>
    <dgm:pt modelId="{6F73F835-7DCF-4A93-A5C6-F5DA188DC0BA}" type="parTrans" cxnId="{94B3B70E-25B1-4469-93FF-361AC2C234C8}">
      <dgm:prSet/>
      <dgm:spPr/>
      <dgm:t>
        <a:bodyPr/>
        <a:lstStyle/>
        <a:p>
          <a:endParaRPr lang="en-US"/>
        </a:p>
      </dgm:t>
    </dgm:pt>
    <dgm:pt modelId="{C85DE501-3545-4494-AD7D-4B7AD315E5CF}" type="sibTrans" cxnId="{94B3B70E-25B1-4469-93FF-361AC2C234C8}">
      <dgm:prSet/>
      <dgm:spPr/>
      <dgm:t>
        <a:bodyPr/>
        <a:lstStyle/>
        <a:p>
          <a:endParaRPr lang="en-US"/>
        </a:p>
      </dgm:t>
    </dgm:pt>
    <dgm:pt modelId="{61D1AB2D-7E69-465F-A197-529DF4F352C7}" type="pres">
      <dgm:prSet presAssocID="{2353A69D-1ED4-4E21-998B-0EA43D94542F}" presName="linearFlow" presStyleCnt="0">
        <dgm:presLayoutVars>
          <dgm:dir/>
          <dgm:animLvl val="lvl"/>
          <dgm:resizeHandles val="exact"/>
        </dgm:presLayoutVars>
      </dgm:prSet>
      <dgm:spPr/>
      <dgm:t>
        <a:bodyPr/>
        <a:lstStyle/>
        <a:p>
          <a:endParaRPr lang="en-US"/>
        </a:p>
      </dgm:t>
    </dgm:pt>
    <dgm:pt modelId="{0A24DB00-A19F-4C9B-9153-2BCDC1C4F3EF}" type="pres">
      <dgm:prSet presAssocID="{79737F45-C0C0-4B48-8ED8-09529B0E7BC8}" presName="composite" presStyleCnt="0"/>
      <dgm:spPr/>
    </dgm:pt>
    <dgm:pt modelId="{4C261047-D7A6-4753-B3BE-3D86D7C4A65A}" type="pres">
      <dgm:prSet presAssocID="{79737F45-C0C0-4B48-8ED8-09529B0E7BC8}" presName="parentText" presStyleLbl="alignNode1" presStyleIdx="0" presStyleCnt="3" custLinFactNeighborY="-135">
        <dgm:presLayoutVars>
          <dgm:chMax val="1"/>
          <dgm:bulletEnabled val="1"/>
        </dgm:presLayoutVars>
      </dgm:prSet>
      <dgm:spPr/>
      <dgm:t>
        <a:bodyPr/>
        <a:lstStyle/>
        <a:p>
          <a:endParaRPr lang="en-US"/>
        </a:p>
      </dgm:t>
    </dgm:pt>
    <dgm:pt modelId="{48FA1686-26F4-4998-93B0-EA3FF398A53B}" type="pres">
      <dgm:prSet presAssocID="{79737F45-C0C0-4B48-8ED8-09529B0E7BC8}" presName="descendantText" presStyleLbl="alignAcc1" presStyleIdx="0" presStyleCnt="3" custLinFactNeighborY="-208">
        <dgm:presLayoutVars>
          <dgm:bulletEnabled val="1"/>
        </dgm:presLayoutVars>
      </dgm:prSet>
      <dgm:spPr/>
      <dgm:t>
        <a:bodyPr/>
        <a:lstStyle/>
        <a:p>
          <a:endParaRPr lang="en-US"/>
        </a:p>
      </dgm:t>
    </dgm:pt>
    <dgm:pt modelId="{5FC427C9-1A24-4CE4-AB76-4785AE94520B}" type="pres">
      <dgm:prSet presAssocID="{5DDE5BA6-8001-49AA-856D-6640C42B2781}" presName="sp" presStyleCnt="0"/>
      <dgm:spPr/>
    </dgm:pt>
    <dgm:pt modelId="{4A09CC4B-ECBF-465B-813A-291D6F1A924F}" type="pres">
      <dgm:prSet presAssocID="{09F45F73-D6F1-439E-8711-993AF274469E}" presName="composite" presStyleCnt="0"/>
      <dgm:spPr/>
    </dgm:pt>
    <dgm:pt modelId="{69048050-74EA-419F-ACD9-BCF1F903B698}" type="pres">
      <dgm:prSet presAssocID="{09F45F73-D6F1-439E-8711-993AF274469E}" presName="parentText" presStyleLbl="alignNode1" presStyleIdx="1" presStyleCnt="3" custLinFactNeighborY="-135">
        <dgm:presLayoutVars>
          <dgm:chMax val="1"/>
          <dgm:bulletEnabled val="1"/>
        </dgm:presLayoutVars>
      </dgm:prSet>
      <dgm:spPr/>
      <dgm:t>
        <a:bodyPr/>
        <a:lstStyle/>
        <a:p>
          <a:endParaRPr lang="en-US"/>
        </a:p>
      </dgm:t>
    </dgm:pt>
    <dgm:pt modelId="{3C7C40C5-4217-408E-9E8A-A64D234AFA00}" type="pres">
      <dgm:prSet presAssocID="{09F45F73-D6F1-439E-8711-993AF274469E}" presName="descendantText" presStyleLbl="alignAcc1" presStyleIdx="1" presStyleCnt="3" custLinFactNeighborY="-208">
        <dgm:presLayoutVars>
          <dgm:bulletEnabled val="1"/>
        </dgm:presLayoutVars>
      </dgm:prSet>
      <dgm:spPr/>
      <dgm:t>
        <a:bodyPr/>
        <a:lstStyle/>
        <a:p>
          <a:endParaRPr lang="en-US"/>
        </a:p>
      </dgm:t>
    </dgm:pt>
    <dgm:pt modelId="{0C1C1055-8F38-434D-90C3-DF157762B0A6}" type="pres">
      <dgm:prSet presAssocID="{1977135F-CD97-4EF6-AEE2-272373947FC0}" presName="sp" presStyleCnt="0"/>
      <dgm:spPr/>
    </dgm:pt>
    <dgm:pt modelId="{1B7DA06E-14B1-44B8-BBB3-1886C3ACC1D8}" type="pres">
      <dgm:prSet presAssocID="{FC124373-6FEC-44E6-A67B-153948821B49}" presName="composite" presStyleCnt="0"/>
      <dgm:spPr/>
    </dgm:pt>
    <dgm:pt modelId="{0F39E302-DA4B-4ABE-8044-C4E463E33428}" type="pres">
      <dgm:prSet presAssocID="{FC124373-6FEC-44E6-A67B-153948821B49}" presName="parentText" presStyleLbl="alignNode1" presStyleIdx="2" presStyleCnt="3" custLinFactNeighborY="-135">
        <dgm:presLayoutVars>
          <dgm:chMax val="1"/>
          <dgm:bulletEnabled val="1"/>
        </dgm:presLayoutVars>
      </dgm:prSet>
      <dgm:spPr/>
      <dgm:t>
        <a:bodyPr/>
        <a:lstStyle/>
        <a:p>
          <a:endParaRPr lang="en-US"/>
        </a:p>
      </dgm:t>
    </dgm:pt>
    <dgm:pt modelId="{15608810-DAE8-4AA2-8FF0-9C3FF07A5658}" type="pres">
      <dgm:prSet presAssocID="{FC124373-6FEC-44E6-A67B-153948821B49}" presName="descendantText" presStyleLbl="alignAcc1" presStyleIdx="2" presStyleCnt="3">
        <dgm:presLayoutVars>
          <dgm:bulletEnabled val="1"/>
        </dgm:presLayoutVars>
      </dgm:prSet>
      <dgm:spPr/>
      <dgm:t>
        <a:bodyPr/>
        <a:lstStyle/>
        <a:p>
          <a:endParaRPr lang="en-US"/>
        </a:p>
      </dgm:t>
    </dgm:pt>
  </dgm:ptLst>
  <dgm:cxnLst>
    <dgm:cxn modelId="{3E72C897-EE2B-49BB-BB0E-33A3130398F8}" srcId="{2353A69D-1ED4-4E21-998B-0EA43D94542F}" destId="{FC124373-6FEC-44E6-A67B-153948821B49}" srcOrd="2" destOrd="0" parTransId="{7B94694B-8280-421D-AE5E-067C8961FD09}" sibTransId="{BEFCE0E3-FA89-41A1-BF4C-9E235A8675DF}"/>
    <dgm:cxn modelId="{24422884-D548-423D-B4F9-52F567407C25}" type="presOf" srcId="{79737F45-C0C0-4B48-8ED8-09529B0E7BC8}" destId="{4C261047-D7A6-4753-B3BE-3D86D7C4A65A}" srcOrd="0" destOrd="0" presId="urn:microsoft.com/office/officeart/2005/8/layout/chevron2"/>
    <dgm:cxn modelId="{ACE2D097-0401-4472-91C5-5FC8B53F19D1}" srcId="{79737F45-C0C0-4B48-8ED8-09529B0E7BC8}" destId="{5187512A-3825-41A4-9C88-7EF150DA1C8F}" srcOrd="0" destOrd="0" parTransId="{6C7204F0-8F7B-4F1B-9B3D-AB86230C6BCC}" sibTransId="{9422EFC8-2B0E-4A94-AFF5-A49241A1C52D}"/>
    <dgm:cxn modelId="{18385920-2B66-4447-BCBA-551609FB0912}" srcId="{09F45F73-D6F1-439E-8711-993AF274469E}" destId="{54B749B2-F081-4169-8B95-2E6FBC1B4440}" srcOrd="0" destOrd="0" parTransId="{4C7994D3-959C-49B2-8C4C-B41631A63E3D}" sibTransId="{ECCD8CC9-E288-49B9-A4E0-36D8599AD3EB}"/>
    <dgm:cxn modelId="{80744454-9A3D-49DD-861F-116826A6C9DB}" srcId="{2353A69D-1ED4-4E21-998B-0EA43D94542F}" destId="{09F45F73-D6F1-439E-8711-993AF274469E}" srcOrd="1" destOrd="0" parTransId="{03815FE9-1E8F-4A09-8AF3-6C26776B4FEF}" sibTransId="{1977135F-CD97-4EF6-AEE2-272373947FC0}"/>
    <dgm:cxn modelId="{94B3B70E-25B1-4469-93FF-361AC2C234C8}" srcId="{FC124373-6FEC-44E6-A67B-153948821B49}" destId="{90ACA01D-2954-4B8C-B32B-9A19E8175D1B}" srcOrd="0" destOrd="0" parTransId="{6F73F835-7DCF-4A93-A5C6-F5DA188DC0BA}" sibTransId="{C85DE501-3545-4494-AD7D-4B7AD315E5CF}"/>
    <dgm:cxn modelId="{8437CCA6-9B15-4C72-8C0A-4B80FF9E6A28}" type="presOf" srcId="{FC124373-6FEC-44E6-A67B-153948821B49}" destId="{0F39E302-DA4B-4ABE-8044-C4E463E33428}" srcOrd="0" destOrd="0" presId="urn:microsoft.com/office/officeart/2005/8/layout/chevron2"/>
    <dgm:cxn modelId="{9ED8104B-A56F-4659-A31F-B2BC6ED74FD8}" type="presOf" srcId="{5187512A-3825-41A4-9C88-7EF150DA1C8F}" destId="{48FA1686-26F4-4998-93B0-EA3FF398A53B}" srcOrd="0" destOrd="0" presId="urn:microsoft.com/office/officeart/2005/8/layout/chevron2"/>
    <dgm:cxn modelId="{66BF38B1-EAE0-4242-869B-2F39DFC30006}" srcId="{2353A69D-1ED4-4E21-998B-0EA43D94542F}" destId="{79737F45-C0C0-4B48-8ED8-09529B0E7BC8}" srcOrd="0" destOrd="0" parTransId="{3F8EF57C-F4BD-4274-983B-9CD7E2FFE4E6}" sibTransId="{5DDE5BA6-8001-49AA-856D-6640C42B2781}"/>
    <dgm:cxn modelId="{4F3FF842-22E8-41BA-82A6-80C3AF142AC7}" type="presOf" srcId="{09F45F73-D6F1-439E-8711-993AF274469E}" destId="{69048050-74EA-419F-ACD9-BCF1F903B698}" srcOrd="0" destOrd="0" presId="urn:microsoft.com/office/officeart/2005/8/layout/chevron2"/>
    <dgm:cxn modelId="{BD2B503A-F5D1-44BB-A003-D020907B6FDE}" type="presOf" srcId="{90ACA01D-2954-4B8C-B32B-9A19E8175D1B}" destId="{15608810-DAE8-4AA2-8FF0-9C3FF07A5658}" srcOrd="0" destOrd="0" presId="urn:microsoft.com/office/officeart/2005/8/layout/chevron2"/>
    <dgm:cxn modelId="{7B3C0E18-2A4B-4C70-BF0F-1395F40CEE04}" type="presOf" srcId="{2353A69D-1ED4-4E21-998B-0EA43D94542F}" destId="{61D1AB2D-7E69-465F-A197-529DF4F352C7}" srcOrd="0" destOrd="0" presId="urn:microsoft.com/office/officeart/2005/8/layout/chevron2"/>
    <dgm:cxn modelId="{03261274-26EE-4B6F-84EA-9230C713986D}" type="presOf" srcId="{54B749B2-F081-4169-8B95-2E6FBC1B4440}" destId="{3C7C40C5-4217-408E-9E8A-A64D234AFA00}" srcOrd="0" destOrd="0" presId="urn:microsoft.com/office/officeart/2005/8/layout/chevron2"/>
    <dgm:cxn modelId="{A1B742B1-AC92-4B2F-8008-000C7FE78216}" type="presParOf" srcId="{61D1AB2D-7E69-465F-A197-529DF4F352C7}" destId="{0A24DB00-A19F-4C9B-9153-2BCDC1C4F3EF}" srcOrd="0" destOrd="0" presId="urn:microsoft.com/office/officeart/2005/8/layout/chevron2"/>
    <dgm:cxn modelId="{CA9A2198-F8EB-41B1-8CD1-3028373F633B}" type="presParOf" srcId="{0A24DB00-A19F-4C9B-9153-2BCDC1C4F3EF}" destId="{4C261047-D7A6-4753-B3BE-3D86D7C4A65A}" srcOrd="0" destOrd="0" presId="urn:microsoft.com/office/officeart/2005/8/layout/chevron2"/>
    <dgm:cxn modelId="{8065CF50-18C5-4FBF-8D5B-02784DDBE065}" type="presParOf" srcId="{0A24DB00-A19F-4C9B-9153-2BCDC1C4F3EF}" destId="{48FA1686-26F4-4998-93B0-EA3FF398A53B}" srcOrd="1" destOrd="0" presId="urn:microsoft.com/office/officeart/2005/8/layout/chevron2"/>
    <dgm:cxn modelId="{6DBC57BD-67A3-4578-8FCB-1F9EB7EFB8F4}" type="presParOf" srcId="{61D1AB2D-7E69-465F-A197-529DF4F352C7}" destId="{5FC427C9-1A24-4CE4-AB76-4785AE94520B}" srcOrd="1" destOrd="0" presId="urn:microsoft.com/office/officeart/2005/8/layout/chevron2"/>
    <dgm:cxn modelId="{9C2EA0D1-2499-4711-A008-EC0740B53E1C}" type="presParOf" srcId="{61D1AB2D-7E69-465F-A197-529DF4F352C7}" destId="{4A09CC4B-ECBF-465B-813A-291D6F1A924F}" srcOrd="2" destOrd="0" presId="urn:microsoft.com/office/officeart/2005/8/layout/chevron2"/>
    <dgm:cxn modelId="{02A5C7FC-913E-49D9-BB28-DA91D35C4662}" type="presParOf" srcId="{4A09CC4B-ECBF-465B-813A-291D6F1A924F}" destId="{69048050-74EA-419F-ACD9-BCF1F903B698}" srcOrd="0" destOrd="0" presId="urn:microsoft.com/office/officeart/2005/8/layout/chevron2"/>
    <dgm:cxn modelId="{225799DD-0F92-496E-B15E-EFD510897FBD}" type="presParOf" srcId="{4A09CC4B-ECBF-465B-813A-291D6F1A924F}" destId="{3C7C40C5-4217-408E-9E8A-A64D234AFA00}" srcOrd="1" destOrd="0" presId="urn:microsoft.com/office/officeart/2005/8/layout/chevron2"/>
    <dgm:cxn modelId="{9E2263FE-1FA7-47BB-85F1-B1B153FCD36D}" type="presParOf" srcId="{61D1AB2D-7E69-465F-A197-529DF4F352C7}" destId="{0C1C1055-8F38-434D-90C3-DF157762B0A6}" srcOrd="3" destOrd="0" presId="urn:microsoft.com/office/officeart/2005/8/layout/chevron2"/>
    <dgm:cxn modelId="{C3F650A1-234E-482A-B6C7-BA5C1C6989E9}" type="presParOf" srcId="{61D1AB2D-7E69-465F-A197-529DF4F352C7}" destId="{1B7DA06E-14B1-44B8-BBB3-1886C3ACC1D8}" srcOrd="4" destOrd="0" presId="urn:microsoft.com/office/officeart/2005/8/layout/chevron2"/>
    <dgm:cxn modelId="{03337A78-FA7C-4625-AAB1-BF345DF8FE64}" type="presParOf" srcId="{1B7DA06E-14B1-44B8-BBB3-1886C3ACC1D8}" destId="{0F39E302-DA4B-4ABE-8044-C4E463E33428}" srcOrd="0" destOrd="0" presId="urn:microsoft.com/office/officeart/2005/8/layout/chevron2"/>
    <dgm:cxn modelId="{081C9DFA-9AA7-4CBE-9A2E-980744C05BC8}" type="presParOf" srcId="{1B7DA06E-14B1-44B8-BBB3-1886C3ACC1D8}" destId="{15608810-DAE8-4AA2-8FF0-9C3FF07A5658}" srcOrd="1" destOrd="0" presId="urn:microsoft.com/office/officeart/2005/8/layout/chevron2"/>
  </dgm:cxnLst>
  <dgm:bg/>
  <dgm:whole>
    <a:ln>
      <a:noFill/>
    </a:ln>
  </dgm:whole>
</dgm:dataModel>
</file>

<file path=ppt/diagrams/data2.xml><?xml version="1.0" encoding="utf-8"?>
<dgm:dataModel xmlns:dgm="http://schemas.openxmlformats.org/drawingml/2006/diagram" xmlns:a="http://schemas.openxmlformats.org/drawingml/2006/main">
  <dgm:ptLst>
    <dgm:pt modelId="{2353A69D-1ED4-4E21-998B-0EA43D94542F}"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79737F45-C0C0-4B48-8ED8-09529B0E7BC8}">
      <dgm:prSet phldrT="[Text]"/>
      <dgm:spPr>
        <a:ln>
          <a:solidFill>
            <a:schemeClr val="tx1"/>
          </a:solidFill>
        </a:ln>
      </dgm:spPr>
      <dgm:t>
        <a:bodyPr/>
        <a:lstStyle/>
        <a:p>
          <a:r>
            <a:rPr lang="en-US" b="1" dirty="0" smtClean="0">
              <a:solidFill>
                <a:schemeClr val="tx1"/>
              </a:solidFill>
            </a:rPr>
            <a:t>4. </a:t>
          </a:r>
          <a:endParaRPr lang="en-US" dirty="0">
            <a:solidFill>
              <a:schemeClr val="tx1"/>
            </a:solidFill>
          </a:endParaRPr>
        </a:p>
      </dgm:t>
    </dgm:pt>
    <dgm:pt modelId="{3F8EF57C-F4BD-4274-983B-9CD7E2FFE4E6}" type="parTrans" cxnId="{66BF38B1-EAE0-4242-869B-2F39DFC30006}">
      <dgm:prSet/>
      <dgm:spPr/>
      <dgm:t>
        <a:bodyPr/>
        <a:lstStyle/>
        <a:p>
          <a:endParaRPr lang="en-US"/>
        </a:p>
      </dgm:t>
    </dgm:pt>
    <dgm:pt modelId="{5DDE5BA6-8001-49AA-856D-6640C42B2781}" type="sibTrans" cxnId="{66BF38B1-EAE0-4242-869B-2F39DFC30006}">
      <dgm:prSet/>
      <dgm:spPr/>
      <dgm:t>
        <a:bodyPr/>
        <a:lstStyle/>
        <a:p>
          <a:endParaRPr lang="en-US"/>
        </a:p>
      </dgm:t>
    </dgm:pt>
    <dgm:pt modelId="{5187512A-3825-41A4-9C88-7EF150DA1C8F}">
      <dgm:prSet phldrT="[Text]"/>
      <dgm:spPr>
        <a:ln>
          <a:solidFill>
            <a:schemeClr val="tx1"/>
          </a:solidFill>
        </a:ln>
      </dgm:spPr>
      <dgm:t>
        <a:bodyPr/>
        <a:lstStyle/>
        <a:p>
          <a:r>
            <a:rPr lang="en-US" b="1" dirty="0" err="1" smtClean="0"/>
            <a:t>Budaya</a:t>
          </a:r>
          <a:endParaRPr lang="en-US" i="1" dirty="0"/>
        </a:p>
      </dgm:t>
    </dgm:pt>
    <dgm:pt modelId="{6C7204F0-8F7B-4F1B-9B3D-AB86230C6BCC}" type="parTrans" cxnId="{ACE2D097-0401-4472-91C5-5FC8B53F19D1}">
      <dgm:prSet/>
      <dgm:spPr/>
      <dgm:t>
        <a:bodyPr/>
        <a:lstStyle/>
        <a:p>
          <a:endParaRPr lang="en-US"/>
        </a:p>
      </dgm:t>
    </dgm:pt>
    <dgm:pt modelId="{9422EFC8-2B0E-4A94-AFF5-A49241A1C52D}" type="sibTrans" cxnId="{ACE2D097-0401-4472-91C5-5FC8B53F19D1}">
      <dgm:prSet/>
      <dgm:spPr/>
      <dgm:t>
        <a:bodyPr/>
        <a:lstStyle/>
        <a:p>
          <a:endParaRPr lang="en-US"/>
        </a:p>
      </dgm:t>
    </dgm:pt>
    <dgm:pt modelId="{09F45F73-D6F1-439E-8711-993AF274469E}">
      <dgm:prSet phldrT="[Text]"/>
      <dgm:spPr>
        <a:ln>
          <a:solidFill>
            <a:schemeClr val="tx1"/>
          </a:solidFill>
        </a:ln>
      </dgm:spPr>
      <dgm:t>
        <a:bodyPr/>
        <a:lstStyle/>
        <a:p>
          <a:r>
            <a:rPr lang="en-US" dirty="0" smtClean="0">
              <a:solidFill>
                <a:schemeClr val="tx1"/>
              </a:solidFill>
            </a:rPr>
            <a:t>5.</a:t>
          </a:r>
          <a:endParaRPr lang="en-US" dirty="0">
            <a:solidFill>
              <a:schemeClr val="tx1"/>
            </a:solidFill>
          </a:endParaRPr>
        </a:p>
      </dgm:t>
    </dgm:pt>
    <dgm:pt modelId="{03815FE9-1E8F-4A09-8AF3-6C26776B4FEF}" type="parTrans" cxnId="{80744454-9A3D-49DD-861F-116826A6C9DB}">
      <dgm:prSet/>
      <dgm:spPr/>
      <dgm:t>
        <a:bodyPr/>
        <a:lstStyle/>
        <a:p>
          <a:endParaRPr lang="en-US"/>
        </a:p>
      </dgm:t>
    </dgm:pt>
    <dgm:pt modelId="{1977135F-CD97-4EF6-AEE2-272373947FC0}" type="sibTrans" cxnId="{80744454-9A3D-49DD-861F-116826A6C9DB}">
      <dgm:prSet/>
      <dgm:spPr/>
      <dgm:t>
        <a:bodyPr/>
        <a:lstStyle/>
        <a:p>
          <a:endParaRPr lang="en-US"/>
        </a:p>
      </dgm:t>
    </dgm:pt>
    <dgm:pt modelId="{54B749B2-F081-4169-8B95-2E6FBC1B4440}">
      <dgm:prSet phldrT="[Text]"/>
      <dgm:spPr>
        <a:ln>
          <a:solidFill>
            <a:schemeClr val="tx1"/>
          </a:solidFill>
        </a:ln>
      </dgm:spPr>
      <dgm:t>
        <a:bodyPr/>
        <a:lstStyle/>
        <a:p>
          <a:r>
            <a:rPr lang="en-US" b="1" dirty="0" err="1" smtClean="0"/>
            <a:t>Pendidikan</a:t>
          </a:r>
          <a:r>
            <a:rPr lang="en-US" i="1" dirty="0" smtClean="0"/>
            <a:t> </a:t>
          </a:r>
          <a:endParaRPr lang="en-US" i="1" dirty="0"/>
        </a:p>
      </dgm:t>
    </dgm:pt>
    <dgm:pt modelId="{4C7994D3-959C-49B2-8C4C-B41631A63E3D}" type="parTrans" cxnId="{18385920-2B66-4447-BCBA-551609FB0912}">
      <dgm:prSet/>
      <dgm:spPr/>
      <dgm:t>
        <a:bodyPr/>
        <a:lstStyle/>
        <a:p>
          <a:endParaRPr lang="en-US"/>
        </a:p>
      </dgm:t>
    </dgm:pt>
    <dgm:pt modelId="{ECCD8CC9-E288-49B9-A4E0-36D8599AD3EB}" type="sibTrans" cxnId="{18385920-2B66-4447-BCBA-551609FB0912}">
      <dgm:prSet/>
      <dgm:spPr/>
      <dgm:t>
        <a:bodyPr/>
        <a:lstStyle/>
        <a:p>
          <a:endParaRPr lang="en-US"/>
        </a:p>
      </dgm:t>
    </dgm:pt>
    <dgm:pt modelId="{FC124373-6FEC-44E6-A67B-153948821B49}">
      <dgm:prSet phldrT="[Text]"/>
      <dgm:spPr>
        <a:ln>
          <a:solidFill>
            <a:schemeClr val="tx1"/>
          </a:solidFill>
        </a:ln>
      </dgm:spPr>
      <dgm:t>
        <a:bodyPr/>
        <a:lstStyle/>
        <a:p>
          <a:r>
            <a:rPr lang="en-US" dirty="0" smtClean="0">
              <a:solidFill>
                <a:schemeClr val="tx1"/>
              </a:solidFill>
            </a:rPr>
            <a:t>6.</a:t>
          </a:r>
          <a:endParaRPr lang="en-US" dirty="0">
            <a:solidFill>
              <a:schemeClr val="tx1"/>
            </a:solidFill>
          </a:endParaRPr>
        </a:p>
      </dgm:t>
    </dgm:pt>
    <dgm:pt modelId="{7B94694B-8280-421D-AE5E-067C8961FD09}" type="parTrans" cxnId="{3E72C897-EE2B-49BB-BB0E-33A3130398F8}">
      <dgm:prSet/>
      <dgm:spPr/>
      <dgm:t>
        <a:bodyPr/>
        <a:lstStyle/>
        <a:p>
          <a:endParaRPr lang="en-US"/>
        </a:p>
      </dgm:t>
    </dgm:pt>
    <dgm:pt modelId="{BEFCE0E3-FA89-41A1-BF4C-9E235A8675DF}" type="sibTrans" cxnId="{3E72C897-EE2B-49BB-BB0E-33A3130398F8}">
      <dgm:prSet/>
      <dgm:spPr/>
      <dgm:t>
        <a:bodyPr/>
        <a:lstStyle/>
        <a:p>
          <a:endParaRPr lang="en-US"/>
        </a:p>
      </dgm:t>
    </dgm:pt>
    <dgm:pt modelId="{90ACA01D-2954-4B8C-B32B-9A19E8175D1B}">
      <dgm:prSet phldrT="[Text]"/>
      <dgm:spPr>
        <a:ln>
          <a:solidFill>
            <a:schemeClr val="tx1"/>
          </a:solidFill>
        </a:ln>
      </dgm:spPr>
      <dgm:t>
        <a:bodyPr/>
        <a:lstStyle/>
        <a:p>
          <a:r>
            <a:rPr lang="en-US" i="1" dirty="0" err="1" smtClean="0"/>
            <a:t>Politik</a:t>
          </a:r>
          <a:endParaRPr lang="en-US" i="1" dirty="0"/>
        </a:p>
      </dgm:t>
    </dgm:pt>
    <dgm:pt modelId="{6F73F835-7DCF-4A93-A5C6-F5DA188DC0BA}" type="parTrans" cxnId="{94B3B70E-25B1-4469-93FF-361AC2C234C8}">
      <dgm:prSet/>
      <dgm:spPr/>
      <dgm:t>
        <a:bodyPr/>
        <a:lstStyle/>
        <a:p>
          <a:endParaRPr lang="en-US"/>
        </a:p>
      </dgm:t>
    </dgm:pt>
    <dgm:pt modelId="{C85DE501-3545-4494-AD7D-4B7AD315E5CF}" type="sibTrans" cxnId="{94B3B70E-25B1-4469-93FF-361AC2C234C8}">
      <dgm:prSet/>
      <dgm:spPr/>
      <dgm:t>
        <a:bodyPr/>
        <a:lstStyle/>
        <a:p>
          <a:endParaRPr lang="en-US"/>
        </a:p>
      </dgm:t>
    </dgm:pt>
    <dgm:pt modelId="{61D1AB2D-7E69-465F-A197-529DF4F352C7}" type="pres">
      <dgm:prSet presAssocID="{2353A69D-1ED4-4E21-998B-0EA43D94542F}" presName="linearFlow" presStyleCnt="0">
        <dgm:presLayoutVars>
          <dgm:dir/>
          <dgm:animLvl val="lvl"/>
          <dgm:resizeHandles val="exact"/>
        </dgm:presLayoutVars>
      </dgm:prSet>
      <dgm:spPr/>
      <dgm:t>
        <a:bodyPr/>
        <a:lstStyle/>
        <a:p>
          <a:endParaRPr lang="en-US"/>
        </a:p>
      </dgm:t>
    </dgm:pt>
    <dgm:pt modelId="{0A24DB00-A19F-4C9B-9153-2BCDC1C4F3EF}" type="pres">
      <dgm:prSet presAssocID="{79737F45-C0C0-4B48-8ED8-09529B0E7BC8}" presName="composite" presStyleCnt="0"/>
      <dgm:spPr/>
    </dgm:pt>
    <dgm:pt modelId="{4C261047-D7A6-4753-B3BE-3D86D7C4A65A}" type="pres">
      <dgm:prSet presAssocID="{79737F45-C0C0-4B48-8ED8-09529B0E7BC8}" presName="parentText" presStyleLbl="alignNode1" presStyleIdx="0" presStyleCnt="3">
        <dgm:presLayoutVars>
          <dgm:chMax val="1"/>
          <dgm:bulletEnabled val="1"/>
        </dgm:presLayoutVars>
      </dgm:prSet>
      <dgm:spPr/>
      <dgm:t>
        <a:bodyPr/>
        <a:lstStyle/>
        <a:p>
          <a:endParaRPr lang="en-US"/>
        </a:p>
      </dgm:t>
    </dgm:pt>
    <dgm:pt modelId="{48FA1686-26F4-4998-93B0-EA3FF398A53B}" type="pres">
      <dgm:prSet presAssocID="{79737F45-C0C0-4B48-8ED8-09529B0E7BC8}" presName="descendantText" presStyleLbl="alignAcc1" presStyleIdx="0" presStyleCnt="3">
        <dgm:presLayoutVars>
          <dgm:bulletEnabled val="1"/>
        </dgm:presLayoutVars>
      </dgm:prSet>
      <dgm:spPr/>
      <dgm:t>
        <a:bodyPr/>
        <a:lstStyle/>
        <a:p>
          <a:endParaRPr lang="en-US"/>
        </a:p>
      </dgm:t>
    </dgm:pt>
    <dgm:pt modelId="{5FC427C9-1A24-4CE4-AB76-4785AE94520B}" type="pres">
      <dgm:prSet presAssocID="{5DDE5BA6-8001-49AA-856D-6640C42B2781}" presName="sp" presStyleCnt="0"/>
      <dgm:spPr/>
    </dgm:pt>
    <dgm:pt modelId="{4A09CC4B-ECBF-465B-813A-291D6F1A924F}" type="pres">
      <dgm:prSet presAssocID="{09F45F73-D6F1-439E-8711-993AF274469E}" presName="composite" presStyleCnt="0"/>
      <dgm:spPr/>
    </dgm:pt>
    <dgm:pt modelId="{69048050-74EA-419F-ACD9-BCF1F903B698}" type="pres">
      <dgm:prSet presAssocID="{09F45F73-D6F1-439E-8711-993AF274469E}" presName="parentText" presStyleLbl="alignNode1" presStyleIdx="1" presStyleCnt="3">
        <dgm:presLayoutVars>
          <dgm:chMax val="1"/>
          <dgm:bulletEnabled val="1"/>
        </dgm:presLayoutVars>
      </dgm:prSet>
      <dgm:spPr/>
      <dgm:t>
        <a:bodyPr/>
        <a:lstStyle/>
        <a:p>
          <a:endParaRPr lang="en-US"/>
        </a:p>
      </dgm:t>
    </dgm:pt>
    <dgm:pt modelId="{3C7C40C5-4217-408E-9E8A-A64D234AFA00}" type="pres">
      <dgm:prSet presAssocID="{09F45F73-D6F1-439E-8711-993AF274469E}" presName="descendantText" presStyleLbl="alignAcc1" presStyleIdx="1" presStyleCnt="3">
        <dgm:presLayoutVars>
          <dgm:bulletEnabled val="1"/>
        </dgm:presLayoutVars>
      </dgm:prSet>
      <dgm:spPr/>
      <dgm:t>
        <a:bodyPr/>
        <a:lstStyle/>
        <a:p>
          <a:endParaRPr lang="en-US"/>
        </a:p>
      </dgm:t>
    </dgm:pt>
    <dgm:pt modelId="{0C1C1055-8F38-434D-90C3-DF157762B0A6}" type="pres">
      <dgm:prSet presAssocID="{1977135F-CD97-4EF6-AEE2-272373947FC0}" presName="sp" presStyleCnt="0"/>
      <dgm:spPr/>
    </dgm:pt>
    <dgm:pt modelId="{1B7DA06E-14B1-44B8-BBB3-1886C3ACC1D8}" type="pres">
      <dgm:prSet presAssocID="{FC124373-6FEC-44E6-A67B-153948821B49}" presName="composite" presStyleCnt="0"/>
      <dgm:spPr/>
    </dgm:pt>
    <dgm:pt modelId="{0F39E302-DA4B-4ABE-8044-C4E463E33428}" type="pres">
      <dgm:prSet presAssocID="{FC124373-6FEC-44E6-A67B-153948821B49}" presName="parentText" presStyleLbl="alignNode1" presStyleIdx="2" presStyleCnt="3">
        <dgm:presLayoutVars>
          <dgm:chMax val="1"/>
          <dgm:bulletEnabled val="1"/>
        </dgm:presLayoutVars>
      </dgm:prSet>
      <dgm:spPr/>
      <dgm:t>
        <a:bodyPr/>
        <a:lstStyle/>
        <a:p>
          <a:endParaRPr lang="en-US"/>
        </a:p>
      </dgm:t>
    </dgm:pt>
    <dgm:pt modelId="{15608810-DAE8-4AA2-8FF0-9C3FF07A5658}" type="pres">
      <dgm:prSet presAssocID="{FC124373-6FEC-44E6-A67B-153948821B49}" presName="descendantText" presStyleLbl="alignAcc1" presStyleIdx="2" presStyleCnt="3">
        <dgm:presLayoutVars>
          <dgm:bulletEnabled val="1"/>
        </dgm:presLayoutVars>
      </dgm:prSet>
      <dgm:spPr/>
      <dgm:t>
        <a:bodyPr/>
        <a:lstStyle/>
        <a:p>
          <a:endParaRPr lang="en-US"/>
        </a:p>
      </dgm:t>
    </dgm:pt>
  </dgm:ptLst>
  <dgm:cxnLst>
    <dgm:cxn modelId="{3E72C897-EE2B-49BB-BB0E-33A3130398F8}" srcId="{2353A69D-1ED4-4E21-998B-0EA43D94542F}" destId="{FC124373-6FEC-44E6-A67B-153948821B49}" srcOrd="2" destOrd="0" parTransId="{7B94694B-8280-421D-AE5E-067C8961FD09}" sibTransId="{BEFCE0E3-FA89-41A1-BF4C-9E235A8675DF}"/>
    <dgm:cxn modelId="{ACE2D097-0401-4472-91C5-5FC8B53F19D1}" srcId="{79737F45-C0C0-4B48-8ED8-09529B0E7BC8}" destId="{5187512A-3825-41A4-9C88-7EF150DA1C8F}" srcOrd="0" destOrd="0" parTransId="{6C7204F0-8F7B-4F1B-9B3D-AB86230C6BCC}" sibTransId="{9422EFC8-2B0E-4A94-AFF5-A49241A1C52D}"/>
    <dgm:cxn modelId="{A4430A18-B74C-4AE8-98F3-C74EFAA535EC}" type="presOf" srcId="{FC124373-6FEC-44E6-A67B-153948821B49}" destId="{0F39E302-DA4B-4ABE-8044-C4E463E33428}" srcOrd="0" destOrd="0" presId="urn:microsoft.com/office/officeart/2005/8/layout/chevron2"/>
    <dgm:cxn modelId="{18385920-2B66-4447-BCBA-551609FB0912}" srcId="{09F45F73-D6F1-439E-8711-993AF274469E}" destId="{54B749B2-F081-4169-8B95-2E6FBC1B4440}" srcOrd="0" destOrd="0" parTransId="{4C7994D3-959C-49B2-8C4C-B41631A63E3D}" sibTransId="{ECCD8CC9-E288-49B9-A4E0-36D8599AD3EB}"/>
    <dgm:cxn modelId="{80744454-9A3D-49DD-861F-116826A6C9DB}" srcId="{2353A69D-1ED4-4E21-998B-0EA43D94542F}" destId="{09F45F73-D6F1-439E-8711-993AF274469E}" srcOrd="1" destOrd="0" parTransId="{03815FE9-1E8F-4A09-8AF3-6C26776B4FEF}" sibTransId="{1977135F-CD97-4EF6-AEE2-272373947FC0}"/>
    <dgm:cxn modelId="{05C5CF79-0A4B-4B76-9BA0-206D3D5B391D}" type="presOf" srcId="{5187512A-3825-41A4-9C88-7EF150DA1C8F}" destId="{48FA1686-26F4-4998-93B0-EA3FF398A53B}" srcOrd="0" destOrd="0" presId="urn:microsoft.com/office/officeart/2005/8/layout/chevron2"/>
    <dgm:cxn modelId="{E75D00F6-A3FB-4325-8CD2-14BE23AE6D0F}" type="presOf" srcId="{79737F45-C0C0-4B48-8ED8-09529B0E7BC8}" destId="{4C261047-D7A6-4753-B3BE-3D86D7C4A65A}" srcOrd="0" destOrd="0" presId="urn:microsoft.com/office/officeart/2005/8/layout/chevron2"/>
    <dgm:cxn modelId="{345A804C-D457-4417-8FA2-9FF5204F9B06}" type="presOf" srcId="{09F45F73-D6F1-439E-8711-993AF274469E}" destId="{69048050-74EA-419F-ACD9-BCF1F903B698}" srcOrd="0" destOrd="0" presId="urn:microsoft.com/office/officeart/2005/8/layout/chevron2"/>
    <dgm:cxn modelId="{94B3B70E-25B1-4469-93FF-361AC2C234C8}" srcId="{FC124373-6FEC-44E6-A67B-153948821B49}" destId="{90ACA01D-2954-4B8C-B32B-9A19E8175D1B}" srcOrd="0" destOrd="0" parTransId="{6F73F835-7DCF-4A93-A5C6-F5DA188DC0BA}" sibTransId="{C85DE501-3545-4494-AD7D-4B7AD315E5CF}"/>
    <dgm:cxn modelId="{66BF38B1-EAE0-4242-869B-2F39DFC30006}" srcId="{2353A69D-1ED4-4E21-998B-0EA43D94542F}" destId="{79737F45-C0C0-4B48-8ED8-09529B0E7BC8}" srcOrd="0" destOrd="0" parTransId="{3F8EF57C-F4BD-4274-983B-9CD7E2FFE4E6}" sibTransId="{5DDE5BA6-8001-49AA-856D-6640C42B2781}"/>
    <dgm:cxn modelId="{1CA0B85F-5D5C-4D91-9779-2F7011CC34C2}" type="presOf" srcId="{54B749B2-F081-4169-8B95-2E6FBC1B4440}" destId="{3C7C40C5-4217-408E-9E8A-A64D234AFA00}" srcOrd="0" destOrd="0" presId="urn:microsoft.com/office/officeart/2005/8/layout/chevron2"/>
    <dgm:cxn modelId="{4B6C79F4-6048-4C3D-A2B9-CA79E87F8880}" type="presOf" srcId="{90ACA01D-2954-4B8C-B32B-9A19E8175D1B}" destId="{15608810-DAE8-4AA2-8FF0-9C3FF07A5658}" srcOrd="0" destOrd="0" presId="urn:microsoft.com/office/officeart/2005/8/layout/chevron2"/>
    <dgm:cxn modelId="{243678E4-6D84-45DC-AE55-EB01FBFF692C}" type="presOf" srcId="{2353A69D-1ED4-4E21-998B-0EA43D94542F}" destId="{61D1AB2D-7E69-465F-A197-529DF4F352C7}" srcOrd="0" destOrd="0" presId="urn:microsoft.com/office/officeart/2005/8/layout/chevron2"/>
    <dgm:cxn modelId="{70798C8F-0990-46EE-8533-0BF8D4B72FDC}" type="presParOf" srcId="{61D1AB2D-7E69-465F-A197-529DF4F352C7}" destId="{0A24DB00-A19F-4C9B-9153-2BCDC1C4F3EF}" srcOrd="0" destOrd="0" presId="urn:microsoft.com/office/officeart/2005/8/layout/chevron2"/>
    <dgm:cxn modelId="{2C56C296-9193-4147-902D-41B3DCD3403D}" type="presParOf" srcId="{0A24DB00-A19F-4C9B-9153-2BCDC1C4F3EF}" destId="{4C261047-D7A6-4753-B3BE-3D86D7C4A65A}" srcOrd="0" destOrd="0" presId="urn:microsoft.com/office/officeart/2005/8/layout/chevron2"/>
    <dgm:cxn modelId="{C3D616F3-8603-4594-883E-D5CC50BF7FCB}" type="presParOf" srcId="{0A24DB00-A19F-4C9B-9153-2BCDC1C4F3EF}" destId="{48FA1686-26F4-4998-93B0-EA3FF398A53B}" srcOrd="1" destOrd="0" presId="urn:microsoft.com/office/officeart/2005/8/layout/chevron2"/>
    <dgm:cxn modelId="{0E40C9F1-8C3F-4814-8A41-9D413347AC50}" type="presParOf" srcId="{61D1AB2D-7E69-465F-A197-529DF4F352C7}" destId="{5FC427C9-1A24-4CE4-AB76-4785AE94520B}" srcOrd="1" destOrd="0" presId="urn:microsoft.com/office/officeart/2005/8/layout/chevron2"/>
    <dgm:cxn modelId="{9A8F5133-1D9D-4E7F-AB37-E22834906D71}" type="presParOf" srcId="{61D1AB2D-7E69-465F-A197-529DF4F352C7}" destId="{4A09CC4B-ECBF-465B-813A-291D6F1A924F}" srcOrd="2" destOrd="0" presId="urn:microsoft.com/office/officeart/2005/8/layout/chevron2"/>
    <dgm:cxn modelId="{420B24A0-42FB-464A-BCAD-6AE0FEDA2AD7}" type="presParOf" srcId="{4A09CC4B-ECBF-465B-813A-291D6F1A924F}" destId="{69048050-74EA-419F-ACD9-BCF1F903B698}" srcOrd="0" destOrd="0" presId="urn:microsoft.com/office/officeart/2005/8/layout/chevron2"/>
    <dgm:cxn modelId="{950357F5-F745-4008-BA80-CEA7256C68BF}" type="presParOf" srcId="{4A09CC4B-ECBF-465B-813A-291D6F1A924F}" destId="{3C7C40C5-4217-408E-9E8A-A64D234AFA00}" srcOrd="1" destOrd="0" presId="urn:microsoft.com/office/officeart/2005/8/layout/chevron2"/>
    <dgm:cxn modelId="{8F11A1D3-5061-4F27-A1B7-840E51194497}" type="presParOf" srcId="{61D1AB2D-7E69-465F-A197-529DF4F352C7}" destId="{0C1C1055-8F38-434D-90C3-DF157762B0A6}" srcOrd="3" destOrd="0" presId="urn:microsoft.com/office/officeart/2005/8/layout/chevron2"/>
    <dgm:cxn modelId="{C9C9C1D7-F1E4-4F57-9347-5568774AAE2C}" type="presParOf" srcId="{61D1AB2D-7E69-465F-A197-529DF4F352C7}" destId="{1B7DA06E-14B1-44B8-BBB3-1886C3ACC1D8}" srcOrd="4" destOrd="0" presId="urn:microsoft.com/office/officeart/2005/8/layout/chevron2"/>
    <dgm:cxn modelId="{18747041-1DBC-4633-823F-C2D2C2D4A9E1}" type="presParOf" srcId="{1B7DA06E-14B1-44B8-BBB3-1886C3ACC1D8}" destId="{0F39E302-DA4B-4ABE-8044-C4E463E33428}" srcOrd="0" destOrd="0" presId="urn:microsoft.com/office/officeart/2005/8/layout/chevron2"/>
    <dgm:cxn modelId="{FFA34A02-8714-4EE3-94DA-171B5FAFC5C0}" type="presParOf" srcId="{1B7DA06E-14B1-44B8-BBB3-1886C3ACC1D8}" destId="{15608810-DAE8-4AA2-8FF0-9C3FF07A5658}" srcOrd="1" destOrd="0" presId="urn:microsoft.com/office/officeart/2005/8/layout/chevron2"/>
  </dgm:cxnLst>
  <dgm:bg/>
  <dgm:whole/>
</dgm:dataModel>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6848" y="273844"/>
            <a:ext cx="8230306"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6848" y="1600541"/>
            <a:ext cx="4030486" cy="45260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56666" y="1600541"/>
            <a:ext cx="4030487" cy="218054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56666" y="3944371"/>
            <a:ext cx="4030487" cy="218224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375E8888-AE7B-4B3F-BAC2-1B8D1CC63AAB}" type="slidenum">
              <a:rPr lang="en-US"/>
              <a:pPr>
                <a:defRPr/>
              </a:pPr>
              <a:t>‹#›</a:t>
            </a:fld>
            <a:endParaRPr lang="en-US"/>
          </a:p>
        </p:txBody>
      </p:sp>
    </p:spTree>
  </p:cSld>
  <p:clrMapOvr>
    <a:masterClrMapping/>
  </p:clrMapOvr>
  <p:transition spd="med" advTm="0">
    <p:zo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28600"/>
            <a:ext cx="8229600" cy="5867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3"/>
          <p:cNvSpPr>
            <a:spLocks noGrp="1"/>
          </p:cNvSpPr>
          <p:nvPr>
            <p:ph type="dt" sz="half" idx="10"/>
          </p:nvPr>
        </p:nvSpPr>
        <p:spPr/>
        <p:txBody>
          <a:bodyPr/>
          <a:lstStyle>
            <a:lvl1pPr>
              <a:defRPr/>
            </a:lvl1pPr>
          </a:lstStyle>
          <a:p>
            <a:pPr>
              <a:defRPr/>
            </a:pPr>
            <a:endParaRPr lang="id-ID"/>
          </a:p>
        </p:txBody>
      </p:sp>
      <p:sp>
        <p:nvSpPr>
          <p:cNvPr id="4" name="Footer Placeholder 4"/>
          <p:cNvSpPr>
            <a:spLocks noGrp="1"/>
          </p:cNvSpPr>
          <p:nvPr>
            <p:ph type="ftr" sz="quarter" idx="11"/>
          </p:nvPr>
        </p:nvSpPr>
        <p:spPr/>
        <p:txBody>
          <a:bodyPr/>
          <a:lstStyle>
            <a:lvl1pPr>
              <a:defRPr/>
            </a:lvl1pPr>
          </a:lstStyle>
          <a:p>
            <a:pPr>
              <a:defRPr/>
            </a:pPr>
            <a:endParaRPr lang="id-ID"/>
          </a:p>
        </p:txBody>
      </p:sp>
      <p:sp>
        <p:nvSpPr>
          <p:cNvPr id="5" name="Slide Number Placeholder 5"/>
          <p:cNvSpPr>
            <a:spLocks noGrp="1"/>
          </p:cNvSpPr>
          <p:nvPr>
            <p:ph type="sldNum" sz="quarter" idx="12"/>
          </p:nvPr>
        </p:nvSpPr>
        <p:spPr/>
        <p:txBody>
          <a:bodyPr/>
          <a:lstStyle>
            <a:lvl1pPr>
              <a:defRPr/>
            </a:lvl1pPr>
          </a:lstStyle>
          <a:p>
            <a:pPr>
              <a:defRPr/>
            </a:pPr>
            <a:fld id="{AC6C82EA-AF8C-44C2-86E1-33B9F16B6361}"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11/23/2016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11/23/2016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11/23/2016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11/23/2016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11/23/2016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gif"/><Relationship Id="rId1" Type="http://schemas.openxmlformats.org/officeDocument/2006/relationships/slideLayout" Target="../slideLayouts/slideLayout6.xml"/><Relationship Id="rId6" Type="http://schemas.openxmlformats.org/officeDocument/2006/relationships/image" Target="../media/image4.gif"/><Relationship Id="rId5" Type="http://schemas.openxmlformats.org/officeDocument/2006/relationships/image" Target="../media/image3.gif"/><Relationship Id="rId4" Type="http://schemas.openxmlformats.org/officeDocument/2006/relationships/hyperlink" Target="http://www.animfactory.com/animations/flags/nations_g_to_n/indonesia_fi_md_clr.gif"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3.xml"/><Relationship Id="rId1" Type="http://schemas.openxmlformats.org/officeDocument/2006/relationships/vmlDrawing" Target="../drawings/vmlDrawing1.vml"/><Relationship Id="rId5" Type="http://schemas.openxmlformats.org/officeDocument/2006/relationships/oleObject" Target="../embeddings/oleObject1.bin"/><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3.xml"/><Relationship Id="rId1" Type="http://schemas.openxmlformats.org/officeDocument/2006/relationships/vmlDrawing" Target="../drawings/vmlDrawing2.vml"/><Relationship Id="rId5" Type="http://schemas.openxmlformats.org/officeDocument/2006/relationships/oleObject" Target="../embeddings/oleObject2.bin"/><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2" descr="spinearth"/>
          <p:cNvPicPr>
            <a:picLocks noChangeAspect="1" noChangeArrowheads="1" noCrop="1"/>
          </p:cNvPicPr>
          <p:nvPr/>
        </p:nvPicPr>
        <p:blipFill>
          <a:blip r:embed="rId2" cstate="print"/>
          <a:srcRect/>
          <a:stretch>
            <a:fillRect/>
          </a:stretch>
        </p:blipFill>
        <p:spPr bwMode="auto">
          <a:xfrm>
            <a:off x="6858000" y="1371600"/>
            <a:ext cx="1752600" cy="1371600"/>
          </a:xfrm>
          <a:prstGeom prst="rect">
            <a:avLst/>
          </a:prstGeom>
          <a:noFill/>
        </p:spPr>
      </p:pic>
      <p:pic>
        <p:nvPicPr>
          <p:cNvPr id="5" name="Picture 91" descr="Logo KHJL"/>
          <p:cNvPicPr>
            <a:picLocks noChangeAspect="1" noChangeArrowheads="1"/>
          </p:cNvPicPr>
          <p:nvPr/>
        </p:nvPicPr>
        <p:blipFill>
          <a:blip r:embed="rId3" cstate="print"/>
          <a:srcRect/>
          <a:stretch>
            <a:fillRect/>
          </a:stretch>
        </p:blipFill>
        <p:spPr bwMode="auto">
          <a:xfrm>
            <a:off x="3276600" y="4038600"/>
            <a:ext cx="3124200" cy="1676400"/>
          </a:xfrm>
          <a:prstGeom prst="rect">
            <a:avLst/>
          </a:prstGeom>
          <a:noFill/>
        </p:spPr>
      </p:pic>
      <p:sp>
        <p:nvSpPr>
          <p:cNvPr id="6" name="WordArt 93"/>
          <p:cNvSpPr>
            <a:spLocks noChangeArrowheads="1" noChangeShapeType="1" noTextEdit="1"/>
          </p:cNvSpPr>
          <p:nvPr/>
        </p:nvSpPr>
        <p:spPr bwMode="auto">
          <a:xfrm>
            <a:off x="457200" y="228600"/>
            <a:ext cx="8153400" cy="990600"/>
          </a:xfrm>
          <a:prstGeom prst="rect">
            <a:avLst/>
          </a:prstGeom>
        </p:spPr>
        <p:txBody>
          <a:bodyPr wrap="none" fromWordArt="1">
            <a:prstTxWarp prst="textPlain">
              <a:avLst>
                <a:gd name="adj" fmla="val 50000"/>
              </a:avLst>
            </a:prstTxWarp>
          </a:bodyPr>
          <a:lstStyle/>
          <a:p>
            <a:pPr algn="ctr"/>
            <a:r>
              <a:rPr lang="en-US" sz="3600" kern="10" dirty="0" err="1" smtClean="0">
                <a:ln w="9525">
                  <a:noFill/>
                  <a:round/>
                  <a:headEnd/>
                  <a:tailEnd/>
                </a:ln>
                <a:solidFill>
                  <a:srgbClr val="0000FF"/>
                </a:solidFill>
                <a:effectLst>
                  <a:outerShdw dist="45791" dir="2021404" algn="ctr" rotWithShape="0">
                    <a:srgbClr val="B2B2B2">
                      <a:alpha val="80000"/>
                    </a:srgbClr>
                  </a:outerShdw>
                </a:effectLst>
                <a:latin typeface="Times New Roman"/>
                <a:cs typeface="Times New Roman"/>
              </a:rPr>
              <a:t>Perjalanan</a:t>
            </a:r>
            <a:r>
              <a:rPr lang="en-US" sz="3600" kern="10" dirty="0" smtClean="0">
                <a:ln w="9525">
                  <a:noFill/>
                  <a:round/>
                  <a:headEnd/>
                  <a:tailEnd/>
                </a:ln>
                <a:solidFill>
                  <a:srgbClr val="0000FF"/>
                </a:solidFill>
                <a:effectLst>
                  <a:outerShdw dist="45791" dir="2021404" algn="ctr" rotWithShape="0">
                    <a:srgbClr val="B2B2B2">
                      <a:alpha val="80000"/>
                    </a:srgbClr>
                  </a:outerShdw>
                </a:effectLst>
                <a:latin typeface="Times New Roman"/>
                <a:cs typeface="Times New Roman"/>
              </a:rPr>
              <a:t> KHJL </a:t>
            </a:r>
            <a:r>
              <a:rPr lang="en-US" sz="3600" kern="10" dirty="0" err="1" smtClean="0">
                <a:ln w="9525">
                  <a:noFill/>
                  <a:round/>
                  <a:headEnd/>
                  <a:tailEnd/>
                </a:ln>
                <a:solidFill>
                  <a:srgbClr val="0000FF"/>
                </a:solidFill>
                <a:effectLst>
                  <a:outerShdw dist="45791" dir="2021404" algn="ctr" rotWithShape="0">
                    <a:srgbClr val="B2B2B2">
                      <a:alpha val="80000"/>
                    </a:srgbClr>
                  </a:outerShdw>
                </a:effectLst>
                <a:latin typeface="Times New Roman"/>
                <a:cs typeface="Times New Roman"/>
              </a:rPr>
              <a:t>dalam</a:t>
            </a:r>
            <a:r>
              <a:rPr lang="en-US" sz="3600" kern="10" dirty="0" smtClean="0">
                <a:ln w="9525">
                  <a:noFill/>
                  <a:round/>
                  <a:headEnd/>
                  <a:tailEnd/>
                </a:ln>
                <a:solidFill>
                  <a:srgbClr val="0000FF"/>
                </a:solidFill>
                <a:effectLst>
                  <a:outerShdw dist="45791" dir="2021404" algn="ctr" rotWithShape="0">
                    <a:srgbClr val="B2B2B2">
                      <a:alpha val="80000"/>
                    </a:srgbClr>
                  </a:outerShdw>
                </a:effectLst>
                <a:latin typeface="Times New Roman"/>
                <a:cs typeface="Times New Roman"/>
              </a:rPr>
              <a:t> </a:t>
            </a:r>
            <a:r>
              <a:rPr lang="en-US" sz="3600" kern="10" dirty="0" err="1" smtClean="0">
                <a:ln w="9525">
                  <a:noFill/>
                  <a:round/>
                  <a:headEnd/>
                  <a:tailEnd/>
                </a:ln>
                <a:solidFill>
                  <a:srgbClr val="0000FF"/>
                </a:solidFill>
                <a:effectLst>
                  <a:outerShdw dist="45791" dir="2021404" algn="ctr" rotWithShape="0">
                    <a:srgbClr val="B2B2B2">
                      <a:alpha val="80000"/>
                    </a:srgbClr>
                  </a:outerShdw>
                </a:effectLst>
                <a:latin typeface="Times New Roman"/>
                <a:cs typeface="Times New Roman"/>
              </a:rPr>
              <a:t>pengelolaan</a:t>
            </a:r>
            <a:r>
              <a:rPr lang="en-US" sz="3600" kern="10" dirty="0" smtClean="0">
                <a:ln w="9525">
                  <a:noFill/>
                  <a:round/>
                  <a:headEnd/>
                  <a:tailEnd/>
                </a:ln>
                <a:solidFill>
                  <a:srgbClr val="0000FF"/>
                </a:solidFill>
                <a:effectLst>
                  <a:outerShdw dist="45791" dir="2021404" algn="ctr" rotWithShape="0">
                    <a:srgbClr val="B2B2B2">
                      <a:alpha val="80000"/>
                    </a:srgbClr>
                  </a:outerShdw>
                </a:effectLst>
                <a:latin typeface="Times New Roman"/>
                <a:cs typeface="Times New Roman"/>
              </a:rPr>
              <a:t> HTR   </a:t>
            </a:r>
          </a:p>
          <a:p>
            <a:pPr algn="ctr"/>
            <a:r>
              <a:rPr lang="en-US" sz="3600" kern="10" dirty="0" err="1" smtClean="0">
                <a:ln w="9525">
                  <a:noFill/>
                  <a:round/>
                  <a:headEnd/>
                  <a:tailEnd/>
                </a:ln>
                <a:solidFill>
                  <a:srgbClr val="0000FF"/>
                </a:solidFill>
                <a:effectLst>
                  <a:outerShdw dist="45791" dir="2021404" algn="ctr" rotWithShape="0">
                    <a:srgbClr val="B2B2B2">
                      <a:alpha val="80000"/>
                    </a:srgbClr>
                  </a:outerShdw>
                </a:effectLst>
                <a:latin typeface="Times New Roman"/>
                <a:cs typeface="Times New Roman"/>
              </a:rPr>
              <a:t>Kabupaten</a:t>
            </a:r>
            <a:r>
              <a:rPr lang="en-US" sz="3600" kern="10" dirty="0" smtClean="0">
                <a:ln w="9525">
                  <a:noFill/>
                  <a:round/>
                  <a:headEnd/>
                  <a:tailEnd/>
                </a:ln>
                <a:solidFill>
                  <a:srgbClr val="0000FF"/>
                </a:solidFill>
                <a:effectLst>
                  <a:outerShdw dist="45791" dir="2021404" algn="ctr" rotWithShape="0">
                    <a:srgbClr val="B2B2B2">
                      <a:alpha val="80000"/>
                    </a:srgbClr>
                  </a:outerShdw>
                </a:effectLst>
                <a:latin typeface="Times New Roman"/>
                <a:cs typeface="Times New Roman"/>
              </a:rPr>
              <a:t> </a:t>
            </a:r>
            <a:r>
              <a:rPr lang="en-US" sz="3600" kern="10" dirty="0" err="1">
                <a:ln w="9525">
                  <a:noFill/>
                  <a:round/>
                  <a:headEnd/>
                  <a:tailEnd/>
                </a:ln>
                <a:solidFill>
                  <a:srgbClr val="0000FF"/>
                </a:solidFill>
                <a:effectLst>
                  <a:outerShdw dist="45791" dir="2021404" algn="ctr" rotWithShape="0">
                    <a:srgbClr val="B2B2B2">
                      <a:alpha val="80000"/>
                    </a:srgbClr>
                  </a:outerShdw>
                </a:effectLst>
                <a:latin typeface="Times New Roman"/>
                <a:cs typeface="Times New Roman"/>
              </a:rPr>
              <a:t>Konawe</a:t>
            </a:r>
            <a:r>
              <a:rPr lang="en-US" sz="3600" kern="10" dirty="0">
                <a:ln w="9525">
                  <a:noFill/>
                  <a:round/>
                  <a:headEnd/>
                  <a:tailEnd/>
                </a:ln>
                <a:solidFill>
                  <a:srgbClr val="0000FF"/>
                </a:solidFill>
                <a:effectLst>
                  <a:outerShdw dist="45791" dir="2021404" algn="ctr" rotWithShape="0">
                    <a:srgbClr val="B2B2B2">
                      <a:alpha val="80000"/>
                    </a:srgbClr>
                  </a:outerShdw>
                </a:effectLst>
                <a:latin typeface="Times New Roman"/>
                <a:cs typeface="Times New Roman"/>
              </a:rPr>
              <a:t> </a:t>
            </a:r>
            <a:r>
              <a:rPr lang="en-US" sz="3600" kern="10" dirty="0" smtClean="0">
                <a:ln w="9525">
                  <a:noFill/>
                  <a:round/>
                  <a:headEnd/>
                  <a:tailEnd/>
                </a:ln>
                <a:solidFill>
                  <a:srgbClr val="0000FF"/>
                </a:solidFill>
                <a:effectLst>
                  <a:outerShdw dist="45791" dir="2021404" algn="ctr" rotWithShape="0">
                    <a:srgbClr val="B2B2B2">
                      <a:alpha val="80000"/>
                    </a:srgbClr>
                  </a:outerShdw>
                </a:effectLst>
                <a:latin typeface="Times New Roman"/>
                <a:cs typeface="Times New Roman"/>
              </a:rPr>
              <a:t>Selatan, </a:t>
            </a:r>
            <a:r>
              <a:rPr lang="en-US" sz="3600" kern="10" dirty="0" err="1" smtClean="0">
                <a:ln w="9525">
                  <a:noFill/>
                  <a:round/>
                  <a:headEnd/>
                  <a:tailEnd/>
                </a:ln>
                <a:solidFill>
                  <a:srgbClr val="0000FF"/>
                </a:solidFill>
                <a:effectLst>
                  <a:outerShdw dist="45791" dir="2021404" algn="ctr" rotWithShape="0">
                    <a:srgbClr val="B2B2B2">
                      <a:alpha val="80000"/>
                    </a:srgbClr>
                  </a:outerShdw>
                </a:effectLst>
                <a:latin typeface="Times New Roman"/>
                <a:cs typeface="Times New Roman"/>
              </a:rPr>
              <a:t>Provinsi</a:t>
            </a:r>
            <a:r>
              <a:rPr lang="en-US" sz="3600" kern="10" dirty="0" smtClean="0">
                <a:ln w="9525">
                  <a:noFill/>
                  <a:round/>
                  <a:headEnd/>
                  <a:tailEnd/>
                </a:ln>
                <a:solidFill>
                  <a:srgbClr val="0000FF"/>
                </a:solidFill>
                <a:effectLst>
                  <a:outerShdw dist="45791" dir="2021404" algn="ctr" rotWithShape="0">
                    <a:srgbClr val="B2B2B2">
                      <a:alpha val="80000"/>
                    </a:srgbClr>
                  </a:outerShdw>
                </a:effectLst>
                <a:latin typeface="Times New Roman"/>
                <a:cs typeface="Times New Roman"/>
              </a:rPr>
              <a:t> </a:t>
            </a:r>
            <a:r>
              <a:rPr lang="en-US" sz="3600" kern="10" dirty="0" err="1" smtClean="0">
                <a:ln w="9525">
                  <a:noFill/>
                  <a:round/>
                  <a:headEnd/>
                  <a:tailEnd/>
                </a:ln>
                <a:solidFill>
                  <a:srgbClr val="0000FF"/>
                </a:solidFill>
                <a:effectLst>
                  <a:outerShdw dist="45791" dir="2021404" algn="ctr" rotWithShape="0">
                    <a:srgbClr val="B2B2B2">
                      <a:alpha val="80000"/>
                    </a:srgbClr>
                  </a:outerShdw>
                </a:effectLst>
                <a:latin typeface="Times New Roman"/>
                <a:cs typeface="Times New Roman"/>
              </a:rPr>
              <a:t>sulawesi</a:t>
            </a:r>
            <a:r>
              <a:rPr lang="en-US" sz="3600" kern="10" dirty="0" smtClean="0">
                <a:ln w="9525">
                  <a:noFill/>
                  <a:round/>
                  <a:headEnd/>
                  <a:tailEnd/>
                </a:ln>
                <a:solidFill>
                  <a:srgbClr val="0000FF"/>
                </a:solidFill>
                <a:effectLst>
                  <a:outerShdw dist="45791" dir="2021404" algn="ctr" rotWithShape="0">
                    <a:srgbClr val="B2B2B2">
                      <a:alpha val="80000"/>
                    </a:srgbClr>
                  </a:outerShdw>
                </a:effectLst>
                <a:latin typeface="Times New Roman"/>
                <a:cs typeface="Times New Roman"/>
              </a:rPr>
              <a:t> Tenggara.</a:t>
            </a:r>
            <a:endParaRPr lang="en-US" sz="3600" kern="10" dirty="0">
              <a:ln w="9525">
                <a:noFill/>
                <a:round/>
                <a:headEnd/>
                <a:tailEnd/>
              </a:ln>
              <a:solidFill>
                <a:srgbClr val="0000FF"/>
              </a:solidFill>
              <a:effectLst>
                <a:outerShdw dist="45791" dir="2021404" algn="ctr" rotWithShape="0">
                  <a:srgbClr val="B2B2B2">
                    <a:alpha val="80000"/>
                  </a:srgbClr>
                </a:outerShdw>
              </a:effectLst>
              <a:latin typeface="Times New Roman"/>
              <a:cs typeface="Times New Roman"/>
            </a:endParaRPr>
          </a:p>
        </p:txBody>
      </p:sp>
      <p:grpSp>
        <p:nvGrpSpPr>
          <p:cNvPr id="2" name="Group 104"/>
          <p:cNvGrpSpPr>
            <a:grpSpLocks/>
          </p:cNvGrpSpPr>
          <p:nvPr/>
        </p:nvGrpSpPr>
        <p:grpSpPr bwMode="auto">
          <a:xfrm>
            <a:off x="323850" y="1981200"/>
            <a:ext cx="8286750" cy="1828800"/>
            <a:chOff x="431" y="2115"/>
            <a:chExt cx="4854" cy="1905"/>
          </a:xfrm>
        </p:grpSpPr>
        <p:sp>
          <p:nvSpPr>
            <p:cNvPr id="9" name="Freeform 21"/>
            <p:cNvSpPr>
              <a:spLocks/>
            </p:cNvSpPr>
            <p:nvPr/>
          </p:nvSpPr>
          <p:spPr bwMode="auto">
            <a:xfrm>
              <a:off x="431" y="2188"/>
              <a:ext cx="333" cy="389"/>
            </a:xfrm>
            <a:custGeom>
              <a:avLst/>
              <a:gdLst/>
              <a:ahLst/>
              <a:cxnLst>
                <a:cxn ang="0">
                  <a:pos x="30" y="0"/>
                </a:cxn>
                <a:cxn ang="0">
                  <a:pos x="0" y="12"/>
                </a:cxn>
                <a:cxn ang="0">
                  <a:pos x="16" y="59"/>
                </a:cxn>
                <a:cxn ang="0">
                  <a:pos x="46" y="126"/>
                </a:cxn>
                <a:cxn ang="0">
                  <a:pos x="76" y="149"/>
                </a:cxn>
                <a:cxn ang="0">
                  <a:pos x="124" y="192"/>
                </a:cxn>
                <a:cxn ang="0">
                  <a:pos x="156" y="228"/>
                </a:cxn>
                <a:cxn ang="0">
                  <a:pos x="190" y="234"/>
                </a:cxn>
                <a:cxn ang="0">
                  <a:pos x="219" y="254"/>
                </a:cxn>
                <a:cxn ang="0">
                  <a:pos x="237" y="285"/>
                </a:cxn>
                <a:cxn ang="0">
                  <a:pos x="258" y="308"/>
                </a:cxn>
                <a:cxn ang="0">
                  <a:pos x="285" y="335"/>
                </a:cxn>
                <a:cxn ang="0">
                  <a:pos x="295" y="366"/>
                </a:cxn>
                <a:cxn ang="0">
                  <a:pos x="295" y="393"/>
                </a:cxn>
                <a:cxn ang="0">
                  <a:pos x="315" y="396"/>
                </a:cxn>
                <a:cxn ang="0">
                  <a:pos x="313" y="345"/>
                </a:cxn>
                <a:cxn ang="0">
                  <a:pos x="313" y="393"/>
                </a:cxn>
                <a:cxn ang="0">
                  <a:pos x="313" y="345"/>
                </a:cxn>
                <a:cxn ang="0">
                  <a:pos x="313" y="297"/>
                </a:cxn>
                <a:cxn ang="0">
                  <a:pos x="313" y="249"/>
                </a:cxn>
                <a:cxn ang="0">
                  <a:pos x="340" y="207"/>
                </a:cxn>
                <a:cxn ang="0">
                  <a:pos x="361" y="153"/>
                </a:cxn>
                <a:cxn ang="0">
                  <a:pos x="337" y="132"/>
                </a:cxn>
                <a:cxn ang="0">
                  <a:pos x="322" y="99"/>
                </a:cxn>
                <a:cxn ang="0">
                  <a:pos x="300" y="74"/>
                </a:cxn>
                <a:cxn ang="0">
                  <a:pos x="265" y="57"/>
                </a:cxn>
                <a:cxn ang="0">
                  <a:pos x="243" y="71"/>
                </a:cxn>
                <a:cxn ang="0">
                  <a:pos x="217" y="57"/>
                </a:cxn>
                <a:cxn ang="0">
                  <a:pos x="169" y="57"/>
                </a:cxn>
                <a:cxn ang="0">
                  <a:pos x="100" y="48"/>
                </a:cxn>
                <a:cxn ang="0">
                  <a:pos x="73" y="9"/>
                </a:cxn>
                <a:cxn ang="0">
                  <a:pos x="30" y="0"/>
                </a:cxn>
              </a:cxnLst>
              <a:rect l="0" t="0" r="r" b="b"/>
              <a:pathLst>
                <a:path w="361" h="396">
                  <a:moveTo>
                    <a:pt x="30" y="0"/>
                  </a:moveTo>
                  <a:lnTo>
                    <a:pt x="0" y="12"/>
                  </a:lnTo>
                  <a:lnTo>
                    <a:pt x="16" y="59"/>
                  </a:lnTo>
                  <a:lnTo>
                    <a:pt x="46" y="126"/>
                  </a:lnTo>
                  <a:lnTo>
                    <a:pt x="76" y="149"/>
                  </a:lnTo>
                  <a:lnTo>
                    <a:pt x="124" y="192"/>
                  </a:lnTo>
                  <a:lnTo>
                    <a:pt x="156" y="228"/>
                  </a:lnTo>
                  <a:lnTo>
                    <a:pt x="190" y="234"/>
                  </a:lnTo>
                  <a:lnTo>
                    <a:pt x="219" y="254"/>
                  </a:lnTo>
                  <a:lnTo>
                    <a:pt x="237" y="285"/>
                  </a:lnTo>
                  <a:lnTo>
                    <a:pt x="258" y="308"/>
                  </a:lnTo>
                  <a:cubicBezTo>
                    <a:pt x="264" y="317"/>
                    <a:pt x="279" y="325"/>
                    <a:pt x="285" y="335"/>
                  </a:cubicBezTo>
                  <a:cubicBezTo>
                    <a:pt x="291" y="345"/>
                    <a:pt x="293" y="356"/>
                    <a:pt x="295" y="366"/>
                  </a:cubicBezTo>
                  <a:lnTo>
                    <a:pt x="295" y="393"/>
                  </a:lnTo>
                  <a:lnTo>
                    <a:pt x="315" y="396"/>
                  </a:lnTo>
                  <a:lnTo>
                    <a:pt x="313" y="345"/>
                  </a:lnTo>
                  <a:lnTo>
                    <a:pt x="313" y="393"/>
                  </a:lnTo>
                  <a:lnTo>
                    <a:pt x="313" y="345"/>
                  </a:lnTo>
                  <a:lnTo>
                    <a:pt x="313" y="297"/>
                  </a:lnTo>
                  <a:lnTo>
                    <a:pt x="313" y="249"/>
                  </a:lnTo>
                  <a:lnTo>
                    <a:pt x="340" y="207"/>
                  </a:lnTo>
                  <a:lnTo>
                    <a:pt x="361" y="153"/>
                  </a:lnTo>
                  <a:lnTo>
                    <a:pt x="337" y="132"/>
                  </a:lnTo>
                  <a:lnTo>
                    <a:pt x="322" y="99"/>
                  </a:lnTo>
                  <a:lnTo>
                    <a:pt x="300" y="74"/>
                  </a:lnTo>
                  <a:lnTo>
                    <a:pt x="265" y="57"/>
                  </a:lnTo>
                  <a:lnTo>
                    <a:pt x="243" y="71"/>
                  </a:lnTo>
                  <a:lnTo>
                    <a:pt x="217" y="57"/>
                  </a:lnTo>
                  <a:lnTo>
                    <a:pt x="169" y="57"/>
                  </a:lnTo>
                  <a:lnTo>
                    <a:pt x="100" y="48"/>
                  </a:lnTo>
                  <a:lnTo>
                    <a:pt x="73" y="9"/>
                  </a:lnTo>
                  <a:lnTo>
                    <a:pt x="30" y="0"/>
                  </a:lnTo>
                  <a:close/>
                </a:path>
              </a:pathLst>
            </a:custGeom>
            <a:solidFill>
              <a:srgbClr val="99FFCC"/>
            </a:solidFill>
            <a:ln w="9525" cap="flat" cmpd="sng">
              <a:solidFill>
                <a:schemeClr val="tx1"/>
              </a:solidFill>
              <a:prstDash val="solid"/>
              <a:round/>
              <a:headEnd type="none" w="med" len="med"/>
              <a:tailEnd type="none" w="med" len="med"/>
            </a:ln>
            <a:effectLst/>
          </p:spPr>
          <p:txBody>
            <a:bodyPr wrap="none" anchor="ctr"/>
            <a:lstStyle/>
            <a:p>
              <a:endParaRPr lang="en-US"/>
            </a:p>
          </p:txBody>
        </p:sp>
        <p:sp>
          <p:nvSpPr>
            <p:cNvPr id="10" name="Freeform 22"/>
            <p:cNvSpPr>
              <a:spLocks/>
            </p:cNvSpPr>
            <p:nvPr/>
          </p:nvSpPr>
          <p:spPr bwMode="auto">
            <a:xfrm>
              <a:off x="703" y="2336"/>
              <a:ext cx="294" cy="470"/>
            </a:xfrm>
            <a:custGeom>
              <a:avLst/>
              <a:gdLst/>
              <a:ahLst/>
              <a:cxnLst>
                <a:cxn ang="0">
                  <a:pos x="302" y="293"/>
                </a:cxn>
                <a:cxn ang="0">
                  <a:pos x="318" y="324"/>
                </a:cxn>
                <a:cxn ang="0">
                  <a:pos x="285" y="339"/>
                </a:cxn>
                <a:cxn ang="0">
                  <a:pos x="276" y="363"/>
                </a:cxn>
                <a:cxn ang="0">
                  <a:pos x="303" y="386"/>
                </a:cxn>
                <a:cxn ang="0">
                  <a:pos x="291" y="408"/>
                </a:cxn>
                <a:cxn ang="0">
                  <a:pos x="264" y="419"/>
                </a:cxn>
                <a:cxn ang="0">
                  <a:pos x="257" y="438"/>
                </a:cxn>
                <a:cxn ang="0">
                  <a:pos x="260" y="462"/>
                </a:cxn>
                <a:cxn ang="0">
                  <a:pos x="230" y="455"/>
                </a:cxn>
                <a:cxn ang="0">
                  <a:pos x="203" y="458"/>
                </a:cxn>
                <a:cxn ang="0">
                  <a:pos x="173" y="479"/>
                </a:cxn>
                <a:cxn ang="0">
                  <a:pos x="144" y="396"/>
                </a:cxn>
                <a:cxn ang="0">
                  <a:pos x="119" y="338"/>
                </a:cxn>
                <a:cxn ang="0">
                  <a:pos x="107" y="294"/>
                </a:cxn>
                <a:cxn ang="0">
                  <a:pos x="59" y="272"/>
                </a:cxn>
                <a:cxn ang="0">
                  <a:pos x="39" y="258"/>
                </a:cxn>
                <a:cxn ang="0">
                  <a:pos x="0" y="240"/>
                </a:cxn>
                <a:cxn ang="0">
                  <a:pos x="20" y="243"/>
                </a:cxn>
                <a:cxn ang="0">
                  <a:pos x="18" y="192"/>
                </a:cxn>
                <a:cxn ang="0">
                  <a:pos x="18" y="240"/>
                </a:cxn>
                <a:cxn ang="0">
                  <a:pos x="18" y="192"/>
                </a:cxn>
                <a:cxn ang="0">
                  <a:pos x="18" y="144"/>
                </a:cxn>
                <a:cxn ang="0">
                  <a:pos x="18" y="96"/>
                </a:cxn>
                <a:cxn ang="0">
                  <a:pos x="45" y="54"/>
                </a:cxn>
                <a:cxn ang="0">
                  <a:pos x="66" y="0"/>
                </a:cxn>
                <a:cxn ang="0">
                  <a:pos x="74" y="39"/>
                </a:cxn>
                <a:cxn ang="0">
                  <a:pos x="113" y="56"/>
                </a:cxn>
                <a:cxn ang="0">
                  <a:pos x="155" y="90"/>
                </a:cxn>
                <a:cxn ang="0">
                  <a:pos x="194" y="114"/>
                </a:cxn>
                <a:cxn ang="0">
                  <a:pos x="222" y="144"/>
                </a:cxn>
                <a:cxn ang="0">
                  <a:pos x="252" y="162"/>
                </a:cxn>
                <a:cxn ang="0">
                  <a:pos x="267" y="192"/>
                </a:cxn>
                <a:cxn ang="0">
                  <a:pos x="308" y="219"/>
                </a:cxn>
                <a:cxn ang="0">
                  <a:pos x="302" y="255"/>
                </a:cxn>
                <a:cxn ang="0">
                  <a:pos x="302" y="293"/>
                </a:cxn>
              </a:cxnLst>
              <a:rect l="0" t="0" r="r" b="b"/>
              <a:pathLst>
                <a:path w="318" h="479">
                  <a:moveTo>
                    <a:pt x="302" y="293"/>
                  </a:moveTo>
                  <a:lnTo>
                    <a:pt x="318" y="324"/>
                  </a:lnTo>
                  <a:lnTo>
                    <a:pt x="285" y="339"/>
                  </a:lnTo>
                  <a:lnTo>
                    <a:pt x="276" y="363"/>
                  </a:lnTo>
                  <a:lnTo>
                    <a:pt x="303" y="386"/>
                  </a:lnTo>
                  <a:lnTo>
                    <a:pt x="291" y="408"/>
                  </a:lnTo>
                  <a:lnTo>
                    <a:pt x="264" y="419"/>
                  </a:lnTo>
                  <a:lnTo>
                    <a:pt x="257" y="438"/>
                  </a:lnTo>
                  <a:lnTo>
                    <a:pt x="260" y="462"/>
                  </a:lnTo>
                  <a:lnTo>
                    <a:pt x="230" y="455"/>
                  </a:lnTo>
                  <a:lnTo>
                    <a:pt x="203" y="458"/>
                  </a:lnTo>
                  <a:lnTo>
                    <a:pt x="173" y="479"/>
                  </a:lnTo>
                  <a:lnTo>
                    <a:pt x="144" y="396"/>
                  </a:lnTo>
                  <a:lnTo>
                    <a:pt x="119" y="338"/>
                  </a:lnTo>
                  <a:cubicBezTo>
                    <a:pt x="125" y="347"/>
                    <a:pt x="127" y="315"/>
                    <a:pt x="107" y="294"/>
                  </a:cubicBezTo>
                  <a:cubicBezTo>
                    <a:pt x="97" y="283"/>
                    <a:pt x="70" y="278"/>
                    <a:pt x="59" y="272"/>
                  </a:cubicBezTo>
                  <a:lnTo>
                    <a:pt x="39" y="258"/>
                  </a:lnTo>
                  <a:lnTo>
                    <a:pt x="0" y="240"/>
                  </a:lnTo>
                  <a:lnTo>
                    <a:pt x="20" y="243"/>
                  </a:lnTo>
                  <a:lnTo>
                    <a:pt x="18" y="192"/>
                  </a:lnTo>
                  <a:lnTo>
                    <a:pt x="18" y="240"/>
                  </a:lnTo>
                  <a:lnTo>
                    <a:pt x="18" y="192"/>
                  </a:lnTo>
                  <a:lnTo>
                    <a:pt x="18" y="144"/>
                  </a:lnTo>
                  <a:lnTo>
                    <a:pt x="18" y="96"/>
                  </a:lnTo>
                  <a:lnTo>
                    <a:pt x="45" y="54"/>
                  </a:lnTo>
                  <a:lnTo>
                    <a:pt x="66" y="0"/>
                  </a:lnTo>
                  <a:lnTo>
                    <a:pt x="74" y="39"/>
                  </a:lnTo>
                  <a:lnTo>
                    <a:pt x="113" y="56"/>
                  </a:lnTo>
                  <a:lnTo>
                    <a:pt x="155" y="90"/>
                  </a:lnTo>
                  <a:lnTo>
                    <a:pt x="194" y="114"/>
                  </a:lnTo>
                  <a:lnTo>
                    <a:pt x="222" y="144"/>
                  </a:lnTo>
                  <a:lnTo>
                    <a:pt x="252" y="162"/>
                  </a:lnTo>
                  <a:lnTo>
                    <a:pt x="267" y="192"/>
                  </a:lnTo>
                  <a:lnTo>
                    <a:pt x="308" y="219"/>
                  </a:lnTo>
                  <a:lnTo>
                    <a:pt x="302" y="255"/>
                  </a:lnTo>
                  <a:lnTo>
                    <a:pt x="302" y="293"/>
                  </a:lnTo>
                  <a:close/>
                </a:path>
              </a:pathLst>
            </a:custGeom>
            <a:solidFill>
              <a:srgbClr val="99FFCC"/>
            </a:solidFill>
            <a:ln w="9525" cap="flat" cmpd="sng">
              <a:solidFill>
                <a:schemeClr val="tx1"/>
              </a:solidFill>
              <a:prstDash val="solid"/>
              <a:round/>
              <a:headEnd/>
              <a:tailEnd/>
            </a:ln>
            <a:effectLst/>
          </p:spPr>
          <p:txBody>
            <a:bodyPr wrap="none" anchor="ctr"/>
            <a:lstStyle/>
            <a:p>
              <a:endParaRPr lang="en-US"/>
            </a:p>
          </p:txBody>
        </p:sp>
        <p:sp>
          <p:nvSpPr>
            <p:cNvPr id="11" name="Freeform 23"/>
            <p:cNvSpPr>
              <a:spLocks/>
            </p:cNvSpPr>
            <p:nvPr/>
          </p:nvSpPr>
          <p:spPr bwMode="auto">
            <a:xfrm>
              <a:off x="950" y="2576"/>
              <a:ext cx="401" cy="386"/>
            </a:xfrm>
            <a:custGeom>
              <a:avLst/>
              <a:gdLst/>
              <a:ahLst/>
              <a:cxnLst>
                <a:cxn ang="0">
                  <a:pos x="38" y="49"/>
                </a:cxn>
                <a:cxn ang="0">
                  <a:pos x="54" y="80"/>
                </a:cxn>
                <a:cxn ang="0">
                  <a:pos x="21" y="95"/>
                </a:cxn>
                <a:cxn ang="0">
                  <a:pos x="12" y="119"/>
                </a:cxn>
                <a:cxn ang="0">
                  <a:pos x="39" y="142"/>
                </a:cxn>
                <a:cxn ang="0">
                  <a:pos x="27" y="164"/>
                </a:cxn>
                <a:cxn ang="0">
                  <a:pos x="0" y="175"/>
                </a:cxn>
                <a:cxn ang="0">
                  <a:pos x="40" y="223"/>
                </a:cxn>
                <a:cxn ang="0">
                  <a:pos x="67" y="219"/>
                </a:cxn>
                <a:cxn ang="0">
                  <a:pos x="94" y="246"/>
                </a:cxn>
                <a:cxn ang="0">
                  <a:pos x="88" y="282"/>
                </a:cxn>
                <a:cxn ang="0">
                  <a:pos x="151" y="355"/>
                </a:cxn>
                <a:cxn ang="0">
                  <a:pos x="208" y="381"/>
                </a:cxn>
                <a:cxn ang="0">
                  <a:pos x="245" y="364"/>
                </a:cxn>
                <a:cxn ang="0">
                  <a:pos x="281" y="393"/>
                </a:cxn>
                <a:cxn ang="0">
                  <a:pos x="304" y="369"/>
                </a:cxn>
                <a:cxn ang="0">
                  <a:pos x="334" y="357"/>
                </a:cxn>
                <a:cxn ang="0">
                  <a:pos x="386" y="346"/>
                </a:cxn>
                <a:cxn ang="0">
                  <a:pos x="392" y="330"/>
                </a:cxn>
                <a:cxn ang="0">
                  <a:pos x="407" y="319"/>
                </a:cxn>
                <a:cxn ang="0">
                  <a:pos x="388" y="310"/>
                </a:cxn>
                <a:cxn ang="0">
                  <a:pos x="428" y="307"/>
                </a:cxn>
                <a:cxn ang="0">
                  <a:pos x="421" y="291"/>
                </a:cxn>
                <a:cxn ang="0">
                  <a:pos x="392" y="286"/>
                </a:cxn>
                <a:cxn ang="0">
                  <a:pos x="434" y="262"/>
                </a:cxn>
                <a:cxn ang="0">
                  <a:pos x="430" y="240"/>
                </a:cxn>
                <a:cxn ang="0">
                  <a:pos x="392" y="201"/>
                </a:cxn>
                <a:cxn ang="0">
                  <a:pos x="371" y="213"/>
                </a:cxn>
                <a:cxn ang="0">
                  <a:pos x="289" y="241"/>
                </a:cxn>
                <a:cxn ang="0">
                  <a:pos x="352" y="210"/>
                </a:cxn>
                <a:cxn ang="0">
                  <a:pos x="323" y="178"/>
                </a:cxn>
                <a:cxn ang="0">
                  <a:pos x="274" y="174"/>
                </a:cxn>
                <a:cxn ang="0">
                  <a:pos x="250" y="141"/>
                </a:cxn>
                <a:cxn ang="0">
                  <a:pos x="247" y="111"/>
                </a:cxn>
                <a:cxn ang="0">
                  <a:pos x="224" y="91"/>
                </a:cxn>
                <a:cxn ang="0">
                  <a:pos x="200" y="73"/>
                </a:cxn>
                <a:cxn ang="0">
                  <a:pos x="179" y="76"/>
                </a:cxn>
                <a:cxn ang="0">
                  <a:pos x="157" y="64"/>
                </a:cxn>
                <a:cxn ang="0">
                  <a:pos x="151" y="33"/>
                </a:cxn>
                <a:cxn ang="0">
                  <a:pos x="115" y="0"/>
                </a:cxn>
                <a:cxn ang="0">
                  <a:pos x="91" y="1"/>
                </a:cxn>
                <a:cxn ang="0">
                  <a:pos x="86" y="13"/>
                </a:cxn>
                <a:cxn ang="0">
                  <a:pos x="104" y="48"/>
                </a:cxn>
                <a:cxn ang="0">
                  <a:pos x="68" y="22"/>
                </a:cxn>
                <a:cxn ang="0">
                  <a:pos x="49" y="0"/>
                </a:cxn>
                <a:cxn ang="0">
                  <a:pos x="38" y="11"/>
                </a:cxn>
                <a:cxn ang="0">
                  <a:pos x="38" y="49"/>
                </a:cxn>
              </a:cxnLst>
              <a:rect l="0" t="0" r="r" b="b"/>
              <a:pathLst>
                <a:path w="434" h="393">
                  <a:moveTo>
                    <a:pt x="38" y="49"/>
                  </a:moveTo>
                  <a:lnTo>
                    <a:pt x="54" y="80"/>
                  </a:lnTo>
                  <a:lnTo>
                    <a:pt x="21" y="95"/>
                  </a:lnTo>
                  <a:lnTo>
                    <a:pt x="12" y="119"/>
                  </a:lnTo>
                  <a:lnTo>
                    <a:pt x="39" y="142"/>
                  </a:lnTo>
                  <a:lnTo>
                    <a:pt x="27" y="164"/>
                  </a:lnTo>
                  <a:lnTo>
                    <a:pt x="0" y="175"/>
                  </a:lnTo>
                  <a:lnTo>
                    <a:pt x="40" y="223"/>
                  </a:lnTo>
                  <a:lnTo>
                    <a:pt x="67" y="219"/>
                  </a:lnTo>
                  <a:lnTo>
                    <a:pt x="94" y="246"/>
                  </a:lnTo>
                  <a:lnTo>
                    <a:pt x="88" y="282"/>
                  </a:lnTo>
                  <a:lnTo>
                    <a:pt x="151" y="355"/>
                  </a:lnTo>
                  <a:lnTo>
                    <a:pt x="208" y="381"/>
                  </a:lnTo>
                  <a:lnTo>
                    <a:pt x="245" y="364"/>
                  </a:lnTo>
                  <a:lnTo>
                    <a:pt x="281" y="393"/>
                  </a:lnTo>
                  <a:lnTo>
                    <a:pt x="304" y="369"/>
                  </a:lnTo>
                  <a:lnTo>
                    <a:pt x="334" y="357"/>
                  </a:lnTo>
                  <a:lnTo>
                    <a:pt x="386" y="346"/>
                  </a:lnTo>
                  <a:lnTo>
                    <a:pt x="392" y="330"/>
                  </a:lnTo>
                  <a:lnTo>
                    <a:pt x="407" y="319"/>
                  </a:lnTo>
                  <a:lnTo>
                    <a:pt x="388" y="310"/>
                  </a:lnTo>
                  <a:lnTo>
                    <a:pt x="428" y="307"/>
                  </a:lnTo>
                  <a:lnTo>
                    <a:pt x="421" y="291"/>
                  </a:lnTo>
                  <a:lnTo>
                    <a:pt x="392" y="286"/>
                  </a:lnTo>
                  <a:lnTo>
                    <a:pt x="434" y="262"/>
                  </a:lnTo>
                  <a:lnTo>
                    <a:pt x="430" y="240"/>
                  </a:lnTo>
                  <a:lnTo>
                    <a:pt x="392" y="201"/>
                  </a:lnTo>
                  <a:lnTo>
                    <a:pt x="371" y="213"/>
                  </a:lnTo>
                  <a:lnTo>
                    <a:pt x="289" y="241"/>
                  </a:lnTo>
                  <a:lnTo>
                    <a:pt x="352" y="210"/>
                  </a:lnTo>
                  <a:lnTo>
                    <a:pt x="323" y="178"/>
                  </a:lnTo>
                  <a:lnTo>
                    <a:pt x="274" y="174"/>
                  </a:lnTo>
                  <a:lnTo>
                    <a:pt x="250" y="141"/>
                  </a:lnTo>
                  <a:lnTo>
                    <a:pt x="247" y="111"/>
                  </a:lnTo>
                  <a:lnTo>
                    <a:pt x="224" y="91"/>
                  </a:lnTo>
                  <a:lnTo>
                    <a:pt x="200" y="73"/>
                  </a:lnTo>
                  <a:lnTo>
                    <a:pt x="179" y="76"/>
                  </a:lnTo>
                  <a:lnTo>
                    <a:pt x="157" y="64"/>
                  </a:lnTo>
                  <a:lnTo>
                    <a:pt x="151" y="33"/>
                  </a:lnTo>
                  <a:lnTo>
                    <a:pt x="115" y="0"/>
                  </a:lnTo>
                  <a:lnTo>
                    <a:pt x="91" y="1"/>
                  </a:lnTo>
                  <a:lnTo>
                    <a:pt x="86" y="13"/>
                  </a:lnTo>
                  <a:lnTo>
                    <a:pt x="104" y="48"/>
                  </a:lnTo>
                  <a:lnTo>
                    <a:pt x="68" y="22"/>
                  </a:lnTo>
                  <a:lnTo>
                    <a:pt x="49" y="0"/>
                  </a:lnTo>
                  <a:lnTo>
                    <a:pt x="38" y="11"/>
                  </a:lnTo>
                  <a:lnTo>
                    <a:pt x="38" y="49"/>
                  </a:lnTo>
                  <a:close/>
                </a:path>
              </a:pathLst>
            </a:custGeom>
            <a:solidFill>
              <a:srgbClr val="99FFCC"/>
            </a:solidFill>
            <a:ln w="9525" cap="flat" cmpd="sng">
              <a:solidFill>
                <a:schemeClr val="tx1"/>
              </a:solidFill>
              <a:prstDash val="solid"/>
              <a:round/>
              <a:headEnd type="none" w="med" len="med"/>
              <a:tailEnd type="none" w="med" len="med"/>
            </a:ln>
            <a:effectLst/>
          </p:spPr>
          <p:txBody>
            <a:bodyPr wrap="none" anchor="ctr"/>
            <a:lstStyle/>
            <a:p>
              <a:endParaRPr lang="en-US"/>
            </a:p>
          </p:txBody>
        </p:sp>
        <p:sp>
          <p:nvSpPr>
            <p:cNvPr id="12" name="Freeform 24"/>
            <p:cNvSpPr>
              <a:spLocks/>
            </p:cNvSpPr>
            <p:nvPr/>
          </p:nvSpPr>
          <p:spPr bwMode="auto">
            <a:xfrm>
              <a:off x="1053" y="3090"/>
              <a:ext cx="300" cy="311"/>
            </a:xfrm>
            <a:custGeom>
              <a:avLst/>
              <a:gdLst/>
              <a:ahLst/>
              <a:cxnLst>
                <a:cxn ang="0">
                  <a:pos x="205" y="161"/>
                </a:cxn>
                <a:cxn ang="0">
                  <a:pos x="234" y="147"/>
                </a:cxn>
                <a:cxn ang="0">
                  <a:pos x="216" y="131"/>
                </a:cxn>
                <a:cxn ang="0">
                  <a:pos x="177" y="126"/>
                </a:cxn>
                <a:cxn ang="0">
                  <a:pos x="165" y="93"/>
                </a:cxn>
                <a:cxn ang="0">
                  <a:pos x="141" y="93"/>
                </a:cxn>
                <a:cxn ang="0">
                  <a:pos x="100" y="51"/>
                </a:cxn>
                <a:cxn ang="0">
                  <a:pos x="61" y="6"/>
                </a:cxn>
                <a:cxn ang="0">
                  <a:pos x="34" y="0"/>
                </a:cxn>
                <a:cxn ang="0">
                  <a:pos x="0" y="26"/>
                </a:cxn>
                <a:cxn ang="0">
                  <a:pos x="37" y="57"/>
                </a:cxn>
                <a:cxn ang="0">
                  <a:pos x="70" y="117"/>
                </a:cxn>
                <a:cxn ang="0">
                  <a:pos x="135" y="161"/>
                </a:cxn>
                <a:cxn ang="0">
                  <a:pos x="145" y="201"/>
                </a:cxn>
                <a:cxn ang="0">
                  <a:pos x="220" y="260"/>
                </a:cxn>
                <a:cxn ang="0">
                  <a:pos x="306" y="317"/>
                </a:cxn>
                <a:cxn ang="0">
                  <a:pos x="324" y="303"/>
                </a:cxn>
                <a:cxn ang="0">
                  <a:pos x="309" y="281"/>
                </a:cxn>
                <a:cxn ang="0">
                  <a:pos x="301" y="248"/>
                </a:cxn>
                <a:cxn ang="0">
                  <a:pos x="265" y="234"/>
                </a:cxn>
                <a:cxn ang="0">
                  <a:pos x="235" y="239"/>
                </a:cxn>
                <a:cxn ang="0">
                  <a:pos x="226" y="206"/>
                </a:cxn>
                <a:cxn ang="0">
                  <a:pos x="187" y="182"/>
                </a:cxn>
                <a:cxn ang="0">
                  <a:pos x="205" y="161"/>
                </a:cxn>
              </a:cxnLst>
              <a:rect l="0" t="0" r="r" b="b"/>
              <a:pathLst>
                <a:path w="324" h="317">
                  <a:moveTo>
                    <a:pt x="205" y="161"/>
                  </a:moveTo>
                  <a:lnTo>
                    <a:pt x="234" y="147"/>
                  </a:lnTo>
                  <a:lnTo>
                    <a:pt x="216" y="131"/>
                  </a:lnTo>
                  <a:lnTo>
                    <a:pt x="177" y="126"/>
                  </a:lnTo>
                  <a:lnTo>
                    <a:pt x="165" y="93"/>
                  </a:lnTo>
                  <a:lnTo>
                    <a:pt x="141" y="93"/>
                  </a:lnTo>
                  <a:lnTo>
                    <a:pt x="100" y="51"/>
                  </a:lnTo>
                  <a:lnTo>
                    <a:pt x="61" y="6"/>
                  </a:lnTo>
                  <a:lnTo>
                    <a:pt x="34" y="0"/>
                  </a:lnTo>
                  <a:lnTo>
                    <a:pt x="0" y="26"/>
                  </a:lnTo>
                  <a:lnTo>
                    <a:pt x="37" y="57"/>
                  </a:lnTo>
                  <a:lnTo>
                    <a:pt x="70" y="117"/>
                  </a:lnTo>
                  <a:lnTo>
                    <a:pt x="135" y="161"/>
                  </a:lnTo>
                  <a:lnTo>
                    <a:pt x="145" y="201"/>
                  </a:lnTo>
                  <a:lnTo>
                    <a:pt x="220" y="260"/>
                  </a:lnTo>
                  <a:lnTo>
                    <a:pt x="306" y="317"/>
                  </a:lnTo>
                  <a:lnTo>
                    <a:pt x="324" y="303"/>
                  </a:lnTo>
                  <a:lnTo>
                    <a:pt x="309" y="281"/>
                  </a:lnTo>
                  <a:lnTo>
                    <a:pt x="301" y="248"/>
                  </a:lnTo>
                  <a:lnTo>
                    <a:pt x="265" y="234"/>
                  </a:lnTo>
                  <a:lnTo>
                    <a:pt x="235" y="239"/>
                  </a:lnTo>
                  <a:lnTo>
                    <a:pt x="226" y="206"/>
                  </a:lnTo>
                  <a:lnTo>
                    <a:pt x="187" y="182"/>
                  </a:lnTo>
                  <a:lnTo>
                    <a:pt x="205" y="161"/>
                  </a:lnTo>
                  <a:close/>
                </a:path>
              </a:pathLst>
            </a:custGeom>
            <a:solidFill>
              <a:srgbClr val="99FFCC"/>
            </a:solidFill>
            <a:ln w="9525" cap="flat" cmpd="sng">
              <a:solidFill>
                <a:schemeClr val="tx1"/>
              </a:solidFill>
              <a:prstDash val="solid"/>
              <a:round/>
              <a:headEnd type="none" w="med" len="med"/>
              <a:tailEnd type="none" w="med" len="med"/>
            </a:ln>
            <a:effectLst/>
          </p:spPr>
          <p:txBody>
            <a:bodyPr wrap="none" anchor="ctr"/>
            <a:lstStyle/>
            <a:p>
              <a:endParaRPr lang="en-US"/>
            </a:p>
          </p:txBody>
        </p:sp>
        <p:sp>
          <p:nvSpPr>
            <p:cNvPr id="13" name="Freeform 25"/>
            <p:cNvSpPr>
              <a:spLocks/>
            </p:cNvSpPr>
            <p:nvPr/>
          </p:nvSpPr>
          <p:spPr bwMode="auto">
            <a:xfrm>
              <a:off x="860" y="2744"/>
              <a:ext cx="281" cy="372"/>
            </a:xfrm>
            <a:custGeom>
              <a:avLst/>
              <a:gdLst/>
              <a:ahLst/>
              <a:cxnLst>
                <a:cxn ang="0">
                  <a:pos x="138" y="51"/>
                </a:cxn>
                <a:cxn ang="0">
                  <a:pos x="163" y="45"/>
                </a:cxn>
                <a:cxn ang="0">
                  <a:pos x="190" y="72"/>
                </a:cxn>
                <a:cxn ang="0">
                  <a:pos x="184" y="108"/>
                </a:cxn>
                <a:cxn ang="0">
                  <a:pos x="247" y="181"/>
                </a:cxn>
                <a:cxn ang="0">
                  <a:pos x="304" y="207"/>
                </a:cxn>
                <a:cxn ang="0">
                  <a:pos x="276" y="258"/>
                </a:cxn>
                <a:cxn ang="0">
                  <a:pos x="246" y="331"/>
                </a:cxn>
                <a:cxn ang="0">
                  <a:pos x="243" y="352"/>
                </a:cxn>
                <a:cxn ang="0">
                  <a:pos x="209" y="378"/>
                </a:cxn>
                <a:cxn ang="0">
                  <a:pos x="186" y="346"/>
                </a:cxn>
                <a:cxn ang="0">
                  <a:pos x="194" y="318"/>
                </a:cxn>
                <a:cxn ang="0">
                  <a:pos x="173" y="280"/>
                </a:cxn>
                <a:cxn ang="0">
                  <a:pos x="144" y="213"/>
                </a:cxn>
                <a:cxn ang="0">
                  <a:pos x="77" y="130"/>
                </a:cxn>
                <a:cxn ang="0">
                  <a:pos x="66" y="114"/>
                </a:cxn>
                <a:cxn ang="0">
                  <a:pos x="62" y="85"/>
                </a:cxn>
                <a:cxn ang="0">
                  <a:pos x="21" y="72"/>
                </a:cxn>
                <a:cxn ang="0">
                  <a:pos x="0" y="64"/>
                </a:cxn>
                <a:cxn ang="0">
                  <a:pos x="35" y="37"/>
                </a:cxn>
                <a:cxn ang="0">
                  <a:pos x="89" y="43"/>
                </a:cxn>
                <a:cxn ang="0">
                  <a:pos x="86" y="28"/>
                </a:cxn>
                <a:cxn ang="0">
                  <a:pos x="96" y="0"/>
                </a:cxn>
                <a:cxn ang="0">
                  <a:pos x="138" y="51"/>
                </a:cxn>
              </a:cxnLst>
              <a:rect l="0" t="0" r="r" b="b"/>
              <a:pathLst>
                <a:path w="304" h="378">
                  <a:moveTo>
                    <a:pt x="138" y="51"/>
                  </a:moveTo>
                  <a:lnTo>
                    <a:pt x="163" y="45"/>
                  </a:lnTo>
                  <a:lnTo>
                    <a:pt x="190" y="72"/>
                  </a:lnTo>
                  <a:lnTo>
                    <a:pt x="184" y="108"/>
                  </a:lnTo>
                  <a:lnTo>
                    <a:pt x="247" y="181"/>
                  </a:lnTo>
                  <a:lnTo>
                    <a:pt x="304" y="207"/>
                  </a:lnTo>
                  <a:lnTo>
                    <a:pt x="276" y="258"/>
                  </a:lnTo>
                  <a:lnTo>
                    <a:pt x="246" y="331"/>
                  </a:lnTo>
                  <a:lnTo>
                    <a:pt x="243" y="352"/>
                  </a:lnTo>
                  <a:lnTo>
                    <a:pt x="209" y="378"/>
                  </a:lnTo>
                  <a:lnTo>
                    <a:pt x="186" y="346"/>
                  </a:lnTo>
                  <a:lnTo>
                    <a:pt x="194" y="318"/>
                  </a:lnTo>
                  <a:lnTo>
                    <a:pt x="173" y="280"/>
                  </a:lnTo>
                  <a:lnTo>
                    <a:pt x="144" y="213"/>
                  </a:lnTo>
                  <a:lnTo>
                    <a:pt x="77" y="130"/>
                  </a:lnTo>
                  <a:lnTo>
                    <a:pt x="66" y="114"/>
                  </a:lnTo>
                  <a:cubicBezTo>
                    <a:pt x="60" y="108"/>
                    <a:pt x="71" y="93"/>
                    <a:pt x="62" y="85"/>
                  </a:cubicBezTo>
                  <a:cubicBezTo>
                    <a:pt x="55" y="78"/>
                    <a:pt x="31" y="75"/>
                    <a:pt x="21" y="72"/>
                  </a:cubicBezTo>
                  <a:lnTo>
                    <a:pt x="0" y="64"/>
                  </a:lnTo>
                  <a:lnTo>
                    <a:pt x="35" y="37"/>
                  </a:lnTo>
                  <a:lnTo>
                    <a:pt x="89" y="43"/>
                  </a:lnTo>
                  <a:lnTo>
                    <a:pt x="86" y="28"/>
                  </a:lnTo>
                  <a:lnTo>
                    <a:pt x="96" y="0"/>
                  </a:lnTo>
                  <a:lnTo>
                    <a:pt x="138" y="51"/>
                  </a:lnTo>
                  <a:close/>
                </a:path>
              </a:pathLst>
            </a:custGeom>
            <a:solidFill>
              <a:srgbClr val="99FFCC"/>
            </a:solidFill>
            <a:ln w="9525" cap="flat" cmpd="sng">
              <a:solidFill>
                <a:schemeClr val="tx1"/>
              </a:solidFill>
              <a:prstDash val="solid"/>
              <a:round/>
              <a:headEnd type="none" w="med" len="med"/>
              <a:tailEnd type="none" w="med" len="med"/>
            </a:ln>
            <a:effectLst/>
          </p:spPr>
          <p:txBody>
            <a:bodyPr wrap="none" anchor="ctr"/>
            <a:lstStyle/>
            <a:p>
              <a:endParaRPr lang="en-US"/>
            </a:p>
          </p:txBody>
        </p:sp>
        <p:sp>
          <p:nvSpPr>
            <p:cNvPr id="14" name="Freeform 26"/>
            <p:cNvSpPr>
              <a:spLocks/>
            </p:cNvSpPr>
            <p:nvPr/>
          </p:nvSpPr>
          <p:spPr bwMode="auto">
            <a:xfrm>
              <a:off x="1085" y="2919"/>
              <a:ext cx="343" cy="239"/>
            </a:xfrm>
            <a:custGeom>
              <a:avLst/>
              <a:gdLst/>
              <a:ahLst/>
              <a:cxnLst>
                <a:cxn ang="0">
                  <a:pos x="198" y="186"/>
                </a:cxn>
                <a:cxn ang="0">
                  <a:pos x="186" y="188"/>
                </a:cxn>
                <a:cxn ang="0">
                  <a:pos x="168" y="201"/>
                </a:cxn>
                <a:cxn ang="0">
                  <a:pos x="152" y="207"/>
                </a:cxn>
                <a:cxn ang="0">
                  <a:pos x="140" y="206"/>
                </a:cxn>
                <a:cxn ang="0">
                  <a:pos x="132" y="216"/>
                </a:cxn>
                <a:cxn ang="0">
                  <a:pos x="116" y="227"/>
                </a:cxn>
                <a:cxn ang="0">
                  <a:pos x="92" y="243"/>
                </a:cxn>
                <a:cxn ang="0">
                  <a:pos x="66" y="225"/>
                </a:cxn>
                <a:cxn ang="0">
                  <a:pos x="27" y="180"/>
                </a:cxn>
                <a:cxn ang="0">
                  <a:pos x="0" y="174"/>
                </a:cxn>
                <a:cxn ang="0">
                  <a:pos x="0" y="149"/>
                </a:cxn>
                <a:cxn ang="0">
                  <a:pos x="20" y="104"/>
                </a:cxn>
                <a:cxn ang="0">
                  <a:pos x="47" y="56"/>
                </a:cxn>
                <a:cxn ang="0">
                  <a:pos x="71" y="23"/>
                </a:cxn>
                <a:cxn ang="0">
                  <a:pos x="104" y="12"/>
                </a:cxn>
                <a:cxn ang="0">
                  <a:pos x="129" y="42"/>
                </a:cxn>
                <a:cxn ang="0">
                  <a:pos x="177" y="8"/>
                </a:cxn>
                <a:cxn ang="0">
                  <a:pos x="243" y="0"/>
                </a:cxn>
                <a:cxn ang="0">
                  <a:pos x="282" y="30"/>
                </a:cxn>
                <a:cxn ang="0">
                  <a:pos x="302" y="26"/>
                </a:cxn>
                <a:cxn ang="0">
                  <a:pos x="329" y="32"/>
                </a:cxn>
                <a:cxn ang="0">
                  <a:pos x="348" y="27"/>
                </a:cxn>
                <a:cxn ang="0">
                  <a:pos x="362" y="89"/>
                </a:cxn>
                <a:cxn ang="0">
                  <a:pos x="371" y="117"/>
                </a:cxn>
                <a:cxn ang="0">
                  <a:pos x="357" y="114"/>
                </a:cxn>
                <a:cxn ang="0">
                  <a:pos x="344" y="125"/>
                </a:cxn>
                <a:cxn ang="0">
                  <a:pos x="329" y="131"/>
                </a:cxn>
                <a:cxn ang="0">
                  <a:pos x="311" y="129"/>
                </a:cxn>
                <a:cxn ang="0">
                  <a:pos x="290" y="131"/>
                </a:cxn>
                <a:cxn ang="0">
                  <a:pos x="264" y="143"/>
                </a:cxn>
                <a:cxn ang="0">
                  <a:pos x="251" y="158"/>
                </a:cxn>
                <a:cxn ang="0">
                  <a:pos x="243" y="180"/>
                </a:cxn>
                <a:cxn ang="0">
                  <a:pos x="234" y="198"/>
                </a:cxn>
                <a:cxn ang="0">
                  <a:pos x="224" y="203"/>
                </a:cxn>
                <a:cxn ang="0">
                  <a:pos x="210" y="191"/>
                </a:cxn>
                <a:cxn ang="0">
                  <a:pos x="213" y="174"/>
                </a:cxn>
                <a:cxn ang="0">
                  <a:pos x="204" y="170"/>
                </a:cxn>
                <a:cxn ang="0">
                  <a:pos x="198" y="186"/>
                </a:cxn>
              </a:cxnLst>
              <a:rect l="0" t="0" r="r" b="b"/>
              <a:pathLst>
                <a:path w="371" h="243">
                  <a:moveTo>
                    <a:pt x="198" y="186"/>
                  </a:moveTo>
                  <a:lnTo>
                    <a:pt x="186" y="188"/>
                  </a:lnTo>
                  <a:lnTo>
                    <a:pt x="168" y="201"/>
                  </a:lnTo>
                  <a:lnTo>
                    <a:pt x="152" y="207"/>
                  </a:lnTo>
                  <a:lnTo>
                    <a:pt x="140" y="206"/>
                  </a:lnTo>
                  <a:lnTo>
                    <a:pt x="132" y="216"/>
                  </a:lnTo>
                  <a:lnTo>
                    <a:pt x="116" y="227"/>
                  </a:lnTo>
                  <a:lnTo>
                    <a:pt x="92" y="243"/>
                  </a:lnTo>
                  <a:lnTo>
                    <a:pt x="66" y="225"/>
                  </a:lnTo>
                  <a:lnTo>
                    <a:pt x="27" y="180"/>
                  </a:lnTo>
                  <a:lnTo>
                    <a:pt x="0" y="174"/>
                  </a:lnTo>
                  <a:lnTo>
                    <a:pt x="0" y="149"/>
                  </a:lnTo>
                  <a:lnTo>
                    <a:pt x="20" y="104"/>
                  </a:lnTo>
                  <a:lnTo>
                    <a:pt x="47" y="56"/>
                  </a:lnTo>
                  <a:lnTo>
                    <a:pt x="71" y="23"/>
                  </a:lnTo>
                  <a:lnTo>
                    <a:pt x="104" y="12"/>
                  </a:lnTo>
                  <a:lnTo>
                    <a:pt x="129" y="42"/>
                  </a:lnTo>
                  <a:lnTo>
                    <a:pt x="177" y="8"/>
                  </a:lnTo>
                  <a:lnTo>
                    <a:pt x="243" y="0"/>
                  </a:lnTo>
                  <a:lnTo>
                    <a:pt x="282" y="30"/>
                  </a:lnTo>
                  <a:lnTo>
                    <a:pt x="302" y="26"/>
                  </a:lnTo>
                  <a:lnTo>
                    <a:pt x="329" y="32"/>
                  </a:lnTo>
                  <a:lnTo>
                    <a:pt x="348" y="27"/>
                  </a:lnTo>
                  <a:lnTo>
                    <a:pt x="362" y="89"/>
                  </a:lnTo>
                  <a:lnTo>
                    <a:pt x="371" y="117"/>
                  </a:lnTo>
                  <a:lnTo>
                    <a:pt x="357" y="114"/>
                  </a:lnTo>
                  <a:lnTo>
                    <a:pt x="344" y="125"/>
                  </a:lnTo>
                  <a:lnTo>
                    <a:pt x="329" y="131"/>
                  </a:lnTo>
                  <a:lnTo>
                    <a:pt x="311" y="129"/>
                  </a:lnTo>
                  <a:lnTo>
                    <a:pt x="290" y="131"/>
                  </a:lnTo>
                  <a:lnTo>
                    <a:pt x="264" y="143"/>
                  </a:lnTo>
                  <a:lnTo>
                    <a:pt x="251" y="158"/>
                  </a:lnTo>
                  <a:lnTo>
                    <a:pt x="243" y="180"/>
                  </a:lnTo>
                  <a:lnTo>
                    <a:pt x="234" y="198"/>
                  </a:lnTo>
                  <a:lnTo>
                    <a:pt x="224" y="203"/>
                  </a:lnTo>
                  <a:lnTo>
                    <a:pt x="210" y="191"/>
                  </a:lnTo>
                  <a:lnTo>
                    <a:pt x="213" y="174"/>
                  </a:lnTo>
                  <a:lnTo>
                    <a:pt x="204" y="170"/>
                  </a:lnTo>
                  <a:lnTo>
                    <a:pt x="198" y="186"/>
                  </a:lnTo>
                  <a:close/>
                </a:path>
              </a:pathLst>
            </a:custGeom>
            <a:solidFill>
              <a:srgbClr val="99FFCC"/>
            </a:solidFill>
            <a:ln w="9525" cap="flat" cmpd="sng">
              <a:solidFill>
                <a:schemeClr val="tx1"/>
              </a:solidFill>
              <a:prstDash val="solid"/>
              <a:round/>
              <a:headEnd/>
              <a:tailEnd/>
            </a:ln>
            <a:effectLst/>
          </p:spPr>
          <p:txBody>
            <a:bodyPr wrap="none" anchor="ctr"/>
            <a:lstStyle/>
            <a:p>
              <a:endParaRPr lang="en-US"/>
            </a:p>
          </p:txBody>
        </p:sp>
        <p:sp>
          <p:nvSpPr>
            <p:cNvPr id="15" name="Freeform 27"/>
            <p:cNvSpPr>
              <a:spLocks/>
            </p:cNvSpPr>
            <p:nvPr/>
          </p:nvSpPr>
          <p:spPr bwMode="auto">
            <a:xfrm>
              <a:off x="1337" y="3261"/>
              <a:ext cx="240" cy="247"/>
            </a:xfrm>
            <a:custGeom>
              <a:avLst/>
              <a:gdLst/>
              <a:ahLst/>
              <a:cxnLst>
                <a:cxn ang="0">
                  <a:pos x="21" y="155"/>
                </a:cxn>
                <a:cxn ang="0">
                  <a:pos x="35" y="181"/>
                </a:cxn>
                <a:cxn ang="0">
                  <a:pos x="68" y="211"/>
                </a:cxn>
                <a:cxn ang="0">
                  <a:pos x="98" y="247"/>
                </a:cxn>
                <a:cxn ang="0">
                  <a:pos x="111" y="251"/>
                </a:cxn>
                <a:cxn ang="0">
                  <a:pos x="113" y="235"/>
                </a:cxn>
                <a:cxn ang="0">
                  <a:pos x="95" y="206"/>
                </a:cxn>
                <a:cxn ang="0">
                  <a:pos x="111" y="197"/>
                </a:cxn>
                <a:cxn ang="0">
                  <a:pos x="128" y="215"/>
                </a:cxn>
                <a:cxn ang="0">
                  <a:pos x="165" y="232"/>
                </a:cxn>
                <a:cxn ang="0">
                  <a:pos x="179" y="233"/>
                </a:cxn>
                <a:cxn ang="0">
                  <a:pos x="168" y="221"/>
                </a:cxn>
                <a:cxn ang="0">
                  <a:pos x="176" y="208"/>
                </a:cxn>
                <a:cxn ang="0">
                  <a:pos x="188" y="202"/>
                </a:cxn>
                <a:cxn ang="0">
                  <a:pos x="216" y="233"/>
                </a:cxn>
                <a:cxn ang="0">
                  <a:pos x="234" y="242"/>
                </a:cxn>
                <a:cxn ang="0">
                  <a:pos x="240" y="226"/>
                </a:cxn>
                <a:cxn ang="0">
                  <a:pos x="260" y="95"/>
                </a:cxn>
                <a:cxn ang="0">
                  <a:pos x="246" y="64"/>
                </a:cxn>
                <a:cxn ang="0">
                  <a:pos x="233" y="45"/>
                </a:cxn>
                <a:cxn ang="0">
                  <a:pos x="226" y="27"/>
                </a:cxn>
                <a:cxn ang="0">
                  <a:pos x="193" y="0"/>
                </a:cxn>
                <a:cxn ang="0">
                  <a:pos x="178" y="15"/>
                </a:cxn>
                <a:cxn ang="0">
                  <a:pos x="166" y="37"/>
                </a:cxn>
                <a:cxn ang="0">
                  <a:pos x="98" y="61"/>
                </a:cxn>
                <a:cxn ang="0">
                  <a:pos x="73" y="75"/>
                </a:cxn>
                <a:cxn ang="0">
                  <a:pos x="64" y="96"/>
                </a:cxn>
                <a:cxn ang="0">
                  <a:pos x="55" y="135"/>
                </a:cxn>
                <a:cxn ang="0">
                  <a:pos x="16" y="127"/>
                </a:cxn>
                <a:cxn ang="0">
                  <a:pos x="0" y="143"/>
                </a:cxn>
                <a:cxn ang="0">
                  <a:pos x="21" y="155"/>
                </a:cxn>
              </a:cxnLst>
              <a:rect l="0" t="0" r="r" b="b"/>
              <a:pathLst>
                <a:path w="260" h="251">
                  <a:moveTo>
                    <a:pt x="21" y="155"/>
                  </a:moveTo>
                  <a:lnTo>
                    <a:pt x="35" y="181"/>
                  </a:lnTo>
                  <a:lnTo>
                    <a:pt x="68" y="211"/>
                  </a:lnTo>
                  <a:lnTo>
                    <a:pt x="98" y="247"/>
                  </a:lnTo>
                  <a:lnTo>
                    <a:pt x="111" y="251"/>
                  </a:lnTo>
                  <a:lnTo>
                    <a:pt x="113" y="235"/>
                  </a:lnTo>
                  <a:lnTo>
                    <a:pt x="95" y="206"/>
                  </a:lnTo>
                  <a:lnTo>
                    <a:pt x="111" y="197"/>
                  </a:lnTo>
                  <a:lnTo>
                    <a:pt x="128" y="215"/>
                  </a:lnTo>
                  <a:lnTo>
                    <a:pt x="165" y="232"/>
                  </a:lnTo>
                  <a:lnTo>
                    <a:pt x="179" y="233"/>
                  </a:lnTo>
                  <a:lnTo>
                    <a:pt x="168" y="221"/>
                  </a:lnTo>
                  <a:lnTo>
                    <a:pt x="176" y="208"/>
                  </a:lnTo>
                  <a:lnTo>
                    <a:pt x="188" y="202"/>
                  </a:lnTo>
                  <a:lnTo>
                    <a:pt x="216" y="233"/>
                  </a:lnTo>
                  <a:lnTo>
                    <a:pt x="234" y="242"/>
                  </a:lnTo>
                  <a:lnTo>
                    <a:pt x="240" y="226"/>
                  </a:lnTo>
                  <a:lnTo>
                    <a:pt x="260" y="95"/>
                  </a:lnTo>
                  <a:lnTo>
                    <a:pt x="246" y="64"/>
                  </a:lnTo>
                  <a:lnTo>
                    <a:pt x="233" y="45"/>
                  </a:lnTo>
                  <a:lnTo>
                    <a:pt x="226" y="27"/>
                  </a:lnTo>
                  <a:lnTo>
                    <a:pt x="193" y="0"/>
                  </a:lnTo>
                  <a:lnTo>
                    <a:pt x="178" y="15"/>
                  </a:lnTo>
                  <a:lnTo>
                    <a:pt x="166" y="37"/>
                  </a:lnTo>
                  <a:lnTo>
                    <a:pt x="98" y="61"/>
                  </a:lnTo>
                  <a:lnTo>
                    <a:pt x="73" y="75"/>
                  </a:lnTo>
                  <a:lnTo>
                    <a:pt x="64" y="96"/>
                  </a:lnTo>
                  <a:lnTo>
                    <a:pt x="55" y="135"/>
                  </a:lnTo>
                  <a:lnTo>
                    <a:pt x="16" y="127"/>
                  </a:lnTo>
                  <a:lnTo>
                    <a:pt x="0" y="143"/>
                  </a:lnTo>
                  <a:lnTo>
                    <a:pt x="21" y="155"/>
                  </a:lnTo>
                  <a:close/>
                </a:path>
              </a:pathLst>
            </a:custGeom>
            <a:solidFill>
              <a:srgbClr val="99FFCC"/>
            </a:solidFill>
            <a:ln w="9525" cap="flat" cmpd="sng">
              <a:solidFill>
                <a:schemeClr val="tx1"/>
              </a:solidFill>
              <a:prstDash val="solid"/>
              <a:round/>
              <a:headEnd type="none" w="med" len="med"/>
              <a:tailEnd type="none" w="med" len="med"/>
            </a:ln>
            <a:effectLst/>
          </p:spPr>
          <p:txBody>
            <a:bodyPr wrap="none" anchor="ctr"/>
            <a:lstStyle/>
            <a:p>
              <a:endParaRPr lang="en-US"/>
            </a:p>
          </p:txBody>
        </p:sp>
        <p:sp>
          <p:nvSpPr>
            <p:cNvPr id="16" name="Freeform 28"/>
            <p:cNvSpPr>
              <a:spLocks/>
            </p:cNvSpPr>
            <p:nvPr/>
          </p:nvSpPr>
          <p:spPr bwMode="auto">
            <a:xfrm>
              <a:off x="1496" y="3499"/>
              <a:ext cx="391" cy="219"/>
            </a:xfrm>
            <a:custGeom>
              <a:avLst/>
              <a:gdLst/>
              <a:ahLst/>
              <a:cxnLst>
                <a:cxn ang="0">
                  <a:pos x="13" y="111"/>
                </a:cxn>
                <a:cxn ang="0">
                  <a:pos x="3" y="104"/>
                </a:cxn>
                <a:cxn ang="0">
                  <a:pos x="25" y="101"/>
                </a:cxn>
                <a:cxn ang="0">
                  <a:pos x="46" y="89"/>
                </a:cxn>
                <a:cxn ang="0">
                  <a:pos x="46" y="74"/>
                </a:cxn>
                <a:cxn ang="0">
                  <a:pos x="67" y="66"/>
                </a:cxn>
                <a:cxn ang="0">
                  <a:pos x="70" y="30"/>
                </a:cxn>
                <a:cxn ang="0">
                  <a:pos x="91" y="0"/>
                </a:cxn>
                <a:cxn ang="0">
                  <a:pos x="105" y="15"/>
                </a:cxn>
                <a:cxn ang="0">
                  <a:pos x="118" y="9"/>
                </a:cxn>
                <a:cxn ang="0">
                  <a:pos x="141" y="18"/>
                </a:cxn>
                <a:cxn ang="0">
                  <a:pos x="160" y="14"/>
                </a:cxn>
                <a:cxn ang="0">
                  <a:pos x="190" y="29"/>
                </a:cxn>
                <a:cxn ang="0">
                  <a:pos x="205" y="9"/>
                </a:cxn>
                <a:cxn ang="0">
                  <a:pos x="237" y="8"/>
                </a:cxn>
                <a:cxn ang="0">
                  <a:pos x="261" y="33"/>
                </a:cxn>
                <a:cxn ang="0">
                  <a:pos x="283" y="42"/>
                </a:cxn>
                <a:cxn ang="0">
                  <a:pos x="304" y="39"/>
                </a:cxn>
                <a:cxn ang="0">
                  <a:pos x="327" y="54"/>
                </a:cxn>
                <a:cxn ang="0">
                  <a:pos x="351" y="42"/>
                </a:cxn>
                <a:cxn ang="0">
                  <a:pos x="379" y="65"/>
                </a:cxn>
                <a:cxn ang="0">
                  <a:pos x="387" y="99"/>
                </a:cxn>
                <a:cxn ang="0">
                  <a:pos x="423" y="107"/>
                </a:cxn>
                <a:cxn ang="0">
                  <a:pos x="408" y="125"/>
                </a:cxn>
                <a:cxn ang="0">
                  <a:pos x="414" y="143"/>
                </a:cxn>
                <a:cxn ang="0">
                  <a:pos x="394" y="147"/>
                </a:cxn>
                <a:cxn ang="0">
                  <a:pos x="384" y="158"/>
                </a:cxn>
                <a:cxn ang="0">
                  <a:pos x="391" y="171"/>
                </a:cxn>
                <a:cxn ang="0">
                  <a:pos x="400" y="177"/>
                </a:cxn>
                <a:cxn ang="0">
                  <a:pos x="403" y="194"/>
                </a:cxn>
                <a:cxn ang="0">
                  <a:pos x="412" y="206"/>
                </a:cxn>
                <a:cxn ang="0">
                  <a:pos x="397" y="210"/>
                </a:cxn>
                <a:cxn ang="0">
                  <a:pos x="385" y="209"/>
                </a:cxn>
                <a:cxn ang="0">
                  <a:pos x="376" y="216"/>
                </a:cxn>
                <a:cxn ang="0">
                  <a:pos x="370" y="222"/>
                </a:cxn>
                <a:cxn ang="0">
                  <a:pos x="340" y="219"/>
                </a:cxn>
                <a:cxn ang="0">
                  <a:pos x="318" y="212"/>
                </a:cxn>
                <a:cxn ang="0">
                  <a:pos x="303" y="210"/>
                </a:cxn>
                <a:cxn ang="0">
                  <a:pos x="271" y="197"/>
                </a:cxn>
                <a:cxn ang="0">
                  <a:pos x="250" y="185"/>
                </a:cxn>
                <a:cxn ang="0">
                  <a:pos x="229" y="186"/>
                </a:cxn>
                <a:cxn ang="0">
                  <a:pos x="216" y="183"/>
                </a:cxn>
                <a:cxn ang="0">
                  <a:pos x="168" y="177"/>
                </a:cxn>
                <a:cxn ang="0">
                  <a:pos x="147" y="179"/>
                </a:cxn>
                <a:cxn ang="0">
                  <a:pos x="135" y="159"/>
                </a:cxn>
                <a:cxn ang="0">
                  <a:pos x="150" y="134"/>
                </a:cxn>
                <a:cxn ang="0">
                  <a:pos x="136" y="126"/>
                </a:cxn>
                <a:cxn ang="0">
                  <a:pos x="120" y="128"/>
                </a:cxn>
                <a:cxn ang="0">
                  <a:pos x="102" y="114"/>
                </a:cxn>
                <a:cxn ang="0">
                  <a:pos x="67" y="113"/>
                </a:cxn>
                <a:cxn ang="0">
                  <a:pos x="36" y="116"/>
                </a:cxn>
                <a:cxn ang="0">
                  <a:pos x="21" y="114"/>
                </a:cxn>
                <a:cxn ang="0">
                  <a:pos x="13" y="111"/>
                </a:cxn>
              </a:cxnLst>
              <a:rect l="0" t="0" r="r" b="b"/>
              <a:pathLst>
                <a:path w="423" h="222">
                  <a:moveTo>
                    <a:pt x="13" y="111"/>
                  </a:moveTo>
                  <a:lnTo>
                    <a:pt x="3" y="104"/>
                  </a:lnTo>
                  <a:cubicBezTo>
                    <a:pt x="0" y="102"/>
                    <a:pt x="22" y="103"/>
                    <a:pt x="25" y="101"/>
                  </a:cubicBezTo>
                  <a:cubicBezTo>
                    <a:pt x="29" y="99"/>
                    <a:pt x="36" y="94"/>
                    <a:pt x="46" y="89"/>
                  </a:cubicBezTo>
                  <a:lnTo>
                    <a:pt x="46" y="74"/>
                  </a:lnTo>
                  <a:lnTo>
                    <a:pt x="67" y="66"/>
                  </a:lnTo>
                  <a:lnTo>
                    <a:pt x="70" y="30"/>
                  </a:lnTo>
                  <a:lnTo>
                    <a:pt x="91" y="0"/>
                  </a:lnTo>
                  <a:lnTo>
                    <a:pt x="105" y="15"/>
                  </a:lnTo>
                  <a:lnTo>
                    <a:pt x="118" y="9"/>
                  </a:lnTo>
                  <a:lnTo>
                    <a:pt x="141" y="18"/>
                  </a:lnTo>
                  <a:lnTo>
                    <a:pt x="160" y="14"/>
                  </a:lnTo>
                  <a:lnTo>
                    <a:pt x="190" y="29"/>
                  </a:lnTo>
                  <a:lnTo>
                    <a:pt x="205" y="9"/>
                  </a:lnTo>
                  <a:lnTo>
                    <a:pt x="237" y="8"/>
                  </a:lnTo>
                  <a:lnTo>
                    <a:pt x="261" y="33"/>
                  </a:lnTo>
                  <a:lnTo>
                    <a:pt x="283" y="42"/>
                  </a:lnTo>
                  <a:lnTo>
                    <a:pt x="304" y="39"/>
                  </a:lnTo>
                  <a:lnTo>
                    <a:pt x="327" y="54"/>
                  </a:lnTo>
                  <a:lnTo>
                    <a:pt x="351" y="42"/>
                  </a:lnTo>
                  <a:lnTo>
                    <a:pt x="379" y="65"/>
                  </a:lnTo>
                  <a:lnTo>
                    <a:pt x="387" y="99"/>
                  </a:lnTo>
                  <a:lnTo>
                    <a:pt x="423" y="107"/>
                  </a:lnTo>
                  <a:lnTo>
                    <a:pt x="408" y="125"/>
                  </a:lnTo>
                  <a:lnTo>
                    <a:pt x="414" y="143"/>
                  </a:lnTo>
                  <a:lnTo>
                    <a:pt x="394" y="147"/>
                  </a:lnTo>
                  <a:lnTo>
                    <a:pt x="384" y="158"/>
                  </a:lnTo>
                  <a:lnTo>
                    <a:pt x="391" y="171"/>
                  </a:lnTo>
                  <a:lnTo>
                    <a:pt x="400" y="177"/>
                  </a:lnTo>
                  <a:lnTo>
                    <a:pt x="403" y="194"/>
                  </a:lnTo>
                  <a:lnTo>
                    <a:pt x="412" y="206"/>
                  </a:lnTo>
                  <a:lnTo>
                    <a:pt x="397" y="210"/>
                  </a:lnTo>
                  <a:lnTo>
                    <a:pt x="385" y="209"/>
                  </a:lnTo>
                  <a:lnTo>
                    <a:pt x="376" y="216"/>
                  </a:lnTo>
                  <a:lnTo>
                    <a:pt x="370" y="222"/>
                  </a:lnTo>
                  <a:lnTo>
                    <a:pt x="340" y="219"/>
                  </a:lnTo>
                  <a:lnTo>
                    <a:pt x="318" y="212"/>
                  </a:lnTo>
                  <a:lnTo>
                    <a:pt x="303" y="210"/>
                  </a:lnTo>
                  <a:lnTo>
                    <a:pt x="271" y="197"/>
                  </a:lnTo>
                  <a:lnTo>
                    <a:pt x="250" y="185"/>
                  </a:lnTo>
                  <a:lnTo>
                    <a:pt x="229" y="186"/>
                  </a:lnTo>
                  <a:lnTo>
                    <a:pt x="216" y="183"/>
                  </a:lnTo>
                  <a:lnTo>
                    <a:pt x="168" y="177"/>
                  </a:lnTo>
                  <a:lnTo>
                    <a:pt x="147" y="179"/>
                  </a:lnTo>
                  <a:lnTo>
                    <a:pt x="135" y="159"/>
                  </a:lnTo>
                  <a:lnTo>
                    <a:pt x="150" y="134"/>
                  </a:lnTo>
                  <a:lnTo>
                    <a:pt x="136" y="126"/>
                  </a:lnTo>
                  <a:lnTo>
                    <a:pt x="120" y="128"/>
                  </a:lnTo>
                  <a:lnTo>
                    <a:pt x="102" y="114"/>
                  </a:lnTo>
                  <a:lnTo>
                    <a:pt x="67" y="113"/>
                  </a:lnTo>
                  <a:lnTo>
                    <a:pt x="36" y="116"/>
                  </a:lnTo>
                  <a:lnTo>
                    <a:pt x="21" y="114"/>
                  </a:lnTo>
                  <a:lnTo>
                    <a:pt x="13" y="111"/>
                  </a:lnTo>
                  <a:close/>
                </a:path>
              </a:pathLst>
            </a:custGeom>
            <a:solidFill>
              <a:srgbClr val="99FFCC"/>
            </a:solidFill>
            <a:ln w="9525" cap="flat" cmpd="sng">
              <a:solidFill>
                <a:schemeClr val="tx1"/>
              </a:solidFill>
              <a:prstDash val="solid"/>
              <a:round/>
              <a:headEnd type="none" w="med" len="med"/>
              <a:tailEnd type="none" w="med" len="med"/>
            </a:ln>
            <a:effectLst/>
          </p:spPr>
          <p:txBody>
            <a:bodyPr wrap="none" anchor="ctr"/>
            <a:lstStyle/>
            <a:p>
              <a:endParaRPr lang="en-US"/>
            </a:p>
          </p:txBody>
        </p:sp>
        <p:sp>
          <p:nvSpPr>
            <p:cNvPr id="17" name="Freeform 29"/>
            <p:cNvSpPr>
              <a:spLocks/>
            </p:cNvSpPr>
            <p:nvPr/>
          </p:nvSpPr>
          <p:spPr bwMode="auto">
            <a:xfrm>
              <a:off x="1849" y="3555"/>
              <a:ext cx="329" cy="215"/>
            </a:xfrm>
            <a:custGeom>
              <a:avLst/>
              <a:gdLst/>
              <a:ahLst/>
              <a:cxnLst>
                <a:cxn ang="0">
                  <a:pos x="160" y="176"/>
                </a:cxn>
                <a:cxn ang="0">
                  <a:pos x="172" y="177"/>
                </a:cxn>
                <a:cxn ang="0">
                  <a:pos x="175" y="164"/>
                </a:cxn>
                <a:cxn ang="0">
                  <a:pos x="184" y="149"/>
                </a:cxn>
                <a:cxn ang="0">
                  <a:pos x="199" y="155"/>
                </a:cxn>
                <a:cxn ang="0">
                  <a:pos x="214" y="144"/>
                </a:cxn>
                <a:cxn ang="0">
                  <a:pos x="232" y="167"/>
                </a:cxn>
                <a:cxn ang="0">
                  <a:pos x="248" y="165"/>
                </a:cxn>
                <a:cxn ang="0">
                  <a:pos x="260" y="213"/>
                </a:cxn>
                <a:cxn ang="0">
                  <a:pos x="274" y="218"/>
                </a:cxn>
                <a:cxn ang="0">
                  <a:pos x="287" y="204"/>
                </a:cxn>
                <a:cxn ang="0">
                  <a:pos x="299" y="194"/>
                </a:cxn>
                <a:cxn ang="0">
                  <a:pos x="304" y="165"/>
                </a:cxn>
                <a:cxn ang="0">
                  <a:pos x="307" y="128"/>
                </a:cxn>
                <a:cxn ang="0">
                  <a:pos x="301" y="101"/>
                </a:cxn>
                <a:cxn ang="0">
                  <a:pos x="313" y="104"/>
                </a:cxn>
                <a:cxn ang="0">
                  <a:pos x="337" y="105"/>
                </a:cxn>
                <a:cxn ang="0">
                  <a:pos x="350" y="96"/>
                </a:cxn>
                <a:cxn ang="0">
                  <a:pos x="353" y="65"/>
                </a:cxn>
                <a:cxn ang="0">
                  <a:pos x="356" y="36"/>
                </a:cxn>
                <a:cxn ang="0">
                  <a:pos x="337" y="30"/>
                </a:cxn>
                <a:cxn ang="0">
                  <a:pos x="313" y="41"/>
                </a:cxn>
                <a:cxn ang="0">
                  <a:pos x="295" y="32"/>
                </a:cxn>
                <a:cxn ang="0">
                  <a:pos x="286" y="11"/>
                </a:cxn>
                <a:cxn ang="0">
                  <a:pos x="266" y="0"/>
                </a:cxn>
                <a:cxn ang="0">
                  <a:pos x="245" y="6"/>
                </a:cxn>
                <a:cxn ang="0">
                  <a:pos x="238" y="44"/>
                </a:cxn>
                <a:cxn ang="0">
                  <a:pos x="217" y="63"/>
                </a:cxn>
                <a:cxn ang="0">
                  <a:pos x="178" y="60"/>
                </a:cxn>
                <a:cxn ang="0">
                  <a:pos x="145" y="60"/>
                </a:cxn>
                <a:cxn ang="0">
                  <a:pos x="121" y="51"/>
                </a:cxn>
                <a:cxn ang="0">
                  <a:pos x="94" y="57"/>
                </a:cxn>
                <a:cxn ang="0">
                  <a:pos x="73" y="57"/>
                </a:cxn>
                <a:cxn ang="0">
                  <a:pos x="53" y="48"/>
                </a:cxn>
                <a:cxn ang="0">
                  <a:pos x="39" y="50"/>
                </a:cxn>
                <a:cxn ang="0">
                  <a:pos x="24" y="68"/>
                </a:cxn>
                <a:cxn ang="0">
                  <a:pos x="30" y="86"/>
                </a:cxn>
                <a:cxn ang="0">
                  <a:pos x="10" y="90"/>
                </a:cxn>
                <a:cxn ang="0">
                  <a:pos x="0" y="101"/>
                </a:cxn>
                <a:cxn ang="0">
                  <a:pos x="7" y="114"/>
                </a:cxn>
                <a:cxn ang="0">
                  <a:pos x="16" y="120"/>
                </a:cxn>
                <a:cxn ang="0">
                  <a:pos x="19" y="137"/>
                </a:cxn>
                <a:cxn ang="0">
                  <a:pos x="28" y="149"/>
                </a:cxn>
                <a:cxn ang="0">
                  <a:pos x="41" y="159"/>
                </a:cxn>
                <a:cxn ang="0">
                  <a:pos x="62" y="155"/>
                </a:cxn>
                <a:cxn ang="0">
                  <a:pos x="85" y="155"/>
                </a:cxn>
                <a:cxn ang="0">
                  <a:pos x="106" y="161"/>
                </a:cxn>
                <a:cxn ang="0">
                  <a:pos x="128" y="165"/>
                </a:cxn>
                <a:cxn ang="0">
                  <a:pos x="148" y="171"/>
                </a:cxn>
                <a:cxn ang="0">
                  <a:pos x="160" y="176"/>
                </a:cxn>
              </a:cxnLst>
              <a:rect l="0" t="0" r="r" b="b"/>
              <a:pathLst>
                <a:path w="356" h="218">
                  <a:moveTo>
                    <a:pt x="160" y="176"/>
                  </a:moveTo>
                  <a:lnTo>
                    <a:pt x="172" y="177"/>
                  </a:lnTo>
                  <a:lnTo>
                    <a:pt x="175" y="164"/>
                  </a:lnTo>
                  <a:lnTo>
                    <a:pt x="184" y="149"/>
                  </a:lnTo>
                  <a:lnTo>
                    <a:pt x="199" y="155"/>
                  </a:lnTo>
                  <a:lnTo>
                    <a:pt x="214" y="144"/>
                  </a:lnTo>
                  <a:lnTo>
                    <a:pt x="232" y="167"/>
                  </a:lnTo>
                  <a:lnTo>
                    <a:pt x="248" y="165"/>
                  </a:lnTo>
                  <a:lnTo>
                    <a:pt x="260" y="213"/>
                  </a:lnTo>
                  <a:lnTo>
                    <a:pt x="274" y="218"/>
                  </a:lnTo>
                  <a:lnTo>
                    <a:pt x="287" y="204"/>
                  </a:lnTo>
                  <a:lnTo>
                    <a:pt x="299" y="194"/>
                  </a:lnTo>
                  <a:lnTo>
                    <a:pt x="304" y="165"/>
                  </a:lnTo>
                  <a:lnTo>
                    <a:pt x="307" y="128"/>
                  </a:lnTo>
                  <a:lnTo>
                    <a:pt x="301" y="101"/>
                  </a:lnTo>
                  <a:lnTo>
                    <a:pt x="313" y="104"/>
                  </a:lnTo>
                  <a:lnTo>
                    <a:pt x="337" y="105"/>
                  </a:lnTo>
                  <a:lnTo>
                    <a:pt x="350" y="96"/>
                  </a:lnTo>
                  <a:lnTo>
                    <a:pt x="353" y="65"/>
                  </a:lnTo>
                  <a:lnTo>
                    <a:pt x="356" y="36"/>
                  </a:lnTo>
                  <a:lnTo>
                    <a:pt x="337" y="30"/>
                  </a:lnTo>
                  <a:lnTo>
                    <a:pt x="313" y="41"/>
                  </a:lnTo>
                  <a:lnTo>
                    <a:pt x="295" y="32"/>
                  </a:lnTo>
                  <a:lnTo>
                    <a:pt x="286" y="11"/>
                  </a:lnTo>
                  <a:lnTo>
                    <a:pt x="266" y="0"/>
                  </a:lnTo>
                  <a:lnTo>
                    <a:pt x="245" y="6"/>
                  </a:lnTo>
                  <a:lnTo>
                    <a:pt x="238" y="44"/>
                  </a:lnTo>
                  <a:lnTo>
                    <a:pt x="217" y="63"/>
                  </a:lnTo>
                  <a:lnTo>
                    <a:pt x="178" y="60"/>
                  </a:lnTo>
                  <a:lnTo>
                    <a:pt x="145" y="60"/>
                  </a:lnTo>
                  <a:lnTo>
                    <a:pt x="121" y="51"/>
                  </a:lnTo>
                  <a:lnTo>
                    <a:pt x="94" y="57"/>
                  </a:lnTo>
                  <a:lnTo>
                    <a:pt x="73" y="57"/>
                  </a:lnTo>
                  <a:lnTo>
                    <a:pt x="53" y="48"/>
                  </a:lnTo>
                  <a:lnTo>
                    <a:pt x="39" y="50"/>
                  </a:lnTo>
                  <a:lnTo>
                    <a:pt x="24" y="68"/>
                  </a:lnTo>
                  <a:lnTo>
                    <a:pt x="30" y="86"/>
                  </a:lnTo>
                  <a:lnTo>
                    <a:pt x="10" y="90"/>
                  </a:lnTo>
                  <a:lnTo>
                    <a:pt x="0" y="101"/>
                  </a:lnTo>
                  <a:lnTo>
                    <a:pt x="7" y="114"/>
                  </a:lnTo>
                  <a:lnTo>
                    <a:pt x="16" y="120"/>
                  </a:lnTo>
                  <a:lnTo>
                    <a:pt x="19" y="137"/>
                  </a:lnTo>
                  <a:lnTo>
                    <a:pt x="28" y="149"/>
                  </a:lnTo>
                  <a:lnTo>
                    <a:pt x="41" y="159"/>
                  </a:lnTo>
                  <a:lnTo>
                    <a:pt x="62" y="155"/>
                  </a:lnTo>
                  <a:lnTo>
                    <a:pt x="85" y="155"/>
                  </a:lnTo>
                  <a:lnTo>
                    <a:pt x="106" y="161"/>
                  </a:lnTo>
                  <a:lnTo>
                    <a:pt x="128" y="165"/>
                  </a:lnTo>
                  <a:lnTo>
                    <a:pt x="148" y="171"/>
                  </a:lnTo>
                  <a:lnTo>
                    <a:pt x="160" y="176"/>
                  </a:lnTo>
                  <a:close/>
                </a:path>
              </a:pathLst>
            </a:custGeom>
            <a:solidFill>
              <a:srgbClr val="99FFCC"/>
            </a:solidFill>
            <a:ln w="9525" cap="flat" cmpd="sng">
              <a:solidFill>
                <a:schemeClr val="tx1"/>
              </a:solidFill>
              <a:prstDash val="solid"/>
              <a:round/>
              <a:headEnd type="none" w="med" len="med"/>
              <a:tailEnd type="none" w="med" len="med"/>
            </a:ln>
            <a:effectLst/>
          </p:spPr>
          <p:txBody>
            <a:bodyPr wrap="none" anchor="ctr"/>
            <a:lstStyle/>
            <a:p>
              <a:endParaRPr lang="en-US"/>
            </a:p>
          </p:txBody>
        </p:sp>
        <p:sp>
          <p:nvSpPr>
            <p:cNvPr id="18" name="Freeform 30"/>
            <p:cNvSpPr>
              <a:spLocks/>
            </p:cNvSpPr>
            <p:nvPr/>
          </p:nvSpPr>
          <p:spPr bwMode="auto">
            <a:xfrm>
              <a:off x="2007" y="3697"/>
              <a:ext cx="82" cy="67"/>
            </a:xfrm>
            <a:custGeom>
              <a:avLst/>
              <a:gdLst/>
              <a:ahLst/>
              <a:cxnLst>
                <a:cxn ang="0">
                  <a:pos x="0" y="33"/>
                </a:cxn>
                <a:cxn ang="0">
                  <a:pos x="3" y="20"/>
                </a:cxn>
                <a:cxn ang="0">
                  <a:pos x="12" y="5"/>
                </a:cxn>
                <a:cxn ang="0">
                  <a:pos x="27" y="11"/>
                </a:cxn>
                <a:cxn ang="0">
                  <a:pos x="42" y="0"/>
                </a:cxn>
                <a:cxn ang="0">
                  <a:pos x="60" y="23"/>
                </a:cxn>
                <a:cxn ang="0">
                  <a:pos x="76" y="21"/>
                </a:cxn>
                <a:cxn ang="0">
                  <a:pos x="88" y="69"/>
                </a:cxn>
                <a:cxn ang="0">
                  <a:pos x="76" y="66"/>
                </a:cxn>
                <a:cxn ang="0">
                  <a:pos x="65" y="65"/>
                </a:cxn>
                <a:cxn ang="0">
                  <a:pos x="44" y="59"/>
                </a:cxn>
                <a:cxn ang="0">
                  <a:pos x="17" y="42"/>
                </a:cxn>
                <a:cxn ang="0">
                  <a:pos x="0" y="33"/>
                </a:cxn>
              </a:cxnLst>
              <a:rect l="0" t="0" r="r" b="b"/>
              <a:pathLst>
                <a:path w="88" h="69">
                  <a:moveTo>
                    <a:pt x="0" y="33"/>
                  </a:moveTo>
                  <a:lnTo>
                    <a:pt x="3" y="20"/>
                  </a:lnTo>
                  <a:lnTo>
                    <a:pt x="12" y="5"/>
                  </a:lnTo>
                  <a:lnTo>
                    <a:pt x="27" y="11"/>
                  </a:lnTo>
                  <a:lnTo>
                    <a:pt x="42" y="0"/>
                  </a:lnTo>
                  <a:lnTo>
                    <a:pt x="60" y="23"/>
                  </a:lnTo>
                  <a:lnTo>
                    <a:pt x="76" y="21"/>
                  </a:lnTo>
                  <a:lnTo>
                    <a:pt x="88" y="69"/>
                  </a:lnTo>
                  <a:lnTo>
                    <a:pt x="76" y="66"/>
                  </a:lnTo>
                  <a:lnTo>
                    <a:pt x="65" y="65"/>
                  </a:lnTo>
                  <a:lnTo>
                    <a:pt x="44" y="59"/>
                  </a:lnTo>
                  <a:lnTo>
                    <a:pt x="17" y="42"/>
                  </a:lnTo>
                  <a:lnTo>
                    <a:pt x="0" y="33"/>
                  </a:lnTo>
                  <a:close/>
                </a:path>
              </a:pathLst>
            </a:custGeom>
            <a:solidFill>
              <a:srgbClr val="99FFCC"/>
            </a:solidFill>
            <a:ln w="9525" cap="flat" cmpd="sng">
              <a:solidFill>
                <a:schemeClr val="tx1"/>
              </a:solidFill>
              <a:prstDash val="solid"/>
              <a:round/>
              <a:headEnd type="none" w="med" len="med"/>
              <a:tailEnd type="none" w="med" len="med"/>
            </a:ln>
            <a:effectLst/>
          </p:spPr>
          <p:txBody>
            <a:bodyPr wrap="none" anchor="ctr"/>
            <a:lstStyle/>
            <a:p>
              <a:endParaRPr lang="en-US"/>
            </a:p>
          </p:txBody>
        </p:sp>
        <p:sp>
          <p:nvSpPr>
            <p:cNvPr id="19" name="Freeform 31"/>
            <p:cNvSpPr>
              <a:spLocks/>
            </p:cNvSpPr>
            <p:nvPr/>
          </p:nvSpPr>
          <p:spPr bwMode="auto">
            <a:xfrm>
              <a:off x="2102" y="3590"/>
              <a:ext cx="389" cy="241"/>
            </a:xfrm>
            <a:custGeom>
              <a:avLst/>
              <a:gdLst/>
              <a:ahLst/>
              <a:cxnLst>
                <a:cxn ang="0">
                  <a:pos x="0" y="182"/>
                </a:cxn>
                <a:cxn ang="0">
                  <a:pos x="13" y="168"/>
                </a:cxn>
                <a:cxn ang="0">
                  <a:pos x="25" y="158"/>
                </a:cxn>
                <a:cxn ang="0">
                  <a:pos x="30" y="129"/>
                </a:cxn>
                <a:cxn ang="0">
                  <a:pos x="33" y="92"/>
                </a:cxn>
                <a:cxn ang="0">
                  <a:pos x="27" y="65"/>
                </a:cxn>
                <a:cxn ang="0">
                  <a:pos x="39" y="68"/>
                </a:cxn>
                <a:cxn ang="0">
                  <a:pos x="63" y="69"/>
                </a:cxn>
                <a:cxn ang="0">
                  <a:pos x="76" y="60"/>
                </a:cxn>
                <a:cxn ang="0">
                  <a:pos x="79" y="29"/>
                </a:cxn>
                <a:cxn ang="0">
                  <a:pos x="82" y="0"/>
                </a:cxn>
                <a:cxn ang="0">
                  <a:pos x="95" y="16"/>
                </a:cxn>
                <a:cxn ang="0">
                  <a:pos x="118" y="12"/>
                </a:cxn>
                <a:cxn ang="0">
                  <a:pos x="133" y="27"/>
                </a:cxn>
                <a:cxn ang="0">
                  <a:pos x="160" y="22"/>
                </a:cxn>
                <a:cxn ang="0">
                  <a:pos x="184" y="25"/>
                </a:cxn>
                <a:cxn ang="0">
                  <a:pos x="191" y="45"/>
                </a:cxn>
                <a:cxn ang="0">
                  <a:pos x="197" y="61"/>
                </a:cxn>
                <a:cxn ang="0">
                  <a:pos x="214" y="70"/>
                </a:cxn>
                <a:cxn ang="0">
                  <a:pos x="214" y="84"/>
                </a:cxn>
                <a:cxn ang="0">
                  <a:pos x="211" y="94"/>
                </a:cxn>
                <a:cxn ang="0">
                  <a:pos x="218" y="106"/>
                </a:cxn>
                <a:cxn ang="0">
                  <a:pos x="239" y="111"/>
                </a:cxn>
                <a:cxn ang="0">
                  <a:pos x="253" y="121"/>
                </a:cxn>
                <a:cxn ang="0">
                  <a:pos x="274" y="126"/>
                </a:cxn>
                <a:cxn ang="0">
                  <a:pos x="304" y="126"/>
                </a:cxn>
                <a:cxn ang="0">
                  <a:pos x="328" y="127"/>
                </a:cxn>
                <a:cxn ang="0">
                  <a:pos x="352" y="111"/>
                </a:cxn>
                <a:cxn ang="0">
                  <a:pos x="365" y="120"/>
                </a:cxn>
                <a:cxn ang="0">
                  <a:pos x="386" y="121"/>
                </a:cxn>
                <a:cxn ang="0">
                  <a:pos x="392" y="130"/>
                </a:cxn>
                <a:cxn ang="0">
                  <a:pos x="401" y="147"/>
                </a:cxn>
                <a:cxn ang="0">
                  <a:pos x="400" y="166"/>
                </a:cxn>
                <a:cxn ang="0">
                  <a:pos x="392" y="183"/>
                </a:cxn>
                <a:cxn ang="0">
                  <a:pos x="391" y="204"/>
                </a:cxn>
                <a:cxn ang="0">
                  <a:pos x="401" y="222"/>
                </a:cxn>
                <a:cxn ang="0">
                  <a:pos x="415" y="234"/>
                </a:cxn>
                <a:cxn ang="0">
                  <a:pos x="422" y="241"/>
                </a:cxn>
                <a:cxn ang="0">
                  <a:pos x="410" y="246"/>
                </a:cxn>
                <a:cxn ang="0">
                  <a:pos x="404" y="238"/>
                </a:cxn>
                <a:cxn ang="0">
                  <a:pos x="392" y="240"/>
                </a:cxn>
                <a:cxn ang="0">
                  <a:pos x="389" y="226"/>
                </a:cxn>
                <a:cxn ang="0">
                  <a:pos x="362" y="229"/>
                </a:cxn>
                <a:cxn ang="0">
                  <a:pos x="346" y="223"/>
                </a:cxn>
                <a:cxn ang="0">
                  <a:pos x="325" y="216"/>
                </a:cxn>
                <a:cxn ang="0">
                  <a:pos x="305" y="213"/>
                </a:cxn>
                <a:cxn ang="0">
                  <a:pos x="290" y="201"/>
                </a:cxn>
                <a:cxn ang="0">
                  <a:pos x="272" y="189"/>
                </a:cxn>
                <a:cxn ang="0">
                  <a:pos x="254" y="187"/>
                </a:cxn>
                <a:cxn ang="0">
                  <a:pos x="238" y="189"/>
                </a:cxn>
                <a:cxn ang="0">
                  <a:pos x="227" y="201"/>
                </a:cxn>
                <a:cxn ang="0">
                  <a:pos x="205" y="202"/>
                </a:cxn>
                <a:cxn ang="0">
                  <a:pos x="179" y="201"/>
                </a:cxn>
                <a:cxn ang="0">
                  <a:pos x="152" y="192"/>
                </a:cxn>
                <a:cxn ang="0">
                  <a:pos x="124" y="190"/>
                </a:cxn>
                <a:cxn ang="0">
                  <a:pos x="100" y="187"/>
                </a:cxn>
                <a:cxn ang="0">
                  <a:pos x="83" y="196"/>
                </a:cxn>
                <a:cxn ang="0">
                  <a:pos x="47" y="184"/>
                </a:cxn>
                <a:cxn ang="0">
                  <a:pos x="0" y="182"/>
                </a:cxn>
              </a:cxnLst>
              <a:rect l="0" t="0" r="r" b="b"/>
              <a:pathLst>
                <a:path w="422" h="246">
                  <a:moveTo>
                    <a:pt x="0" y="182"/>
                  </a:moveTo>
                  <a:lnTo>
                    <a:pt x="13" y="168"/>
                  </a:lnTo>
                  <a:lnTo>
                    <a:pt x="25" y="158"/>
                  </a:lnTo>
                  <a:lnTo>
                    <a:pt x="30" y="129"/>
                  </a:lnTo>
                  <a:lnTo>
                    <a:pt x="33" y="92"/>
                  </a:lnTo>
                  <a:lnTo>
                    <a:pt x="27" y="65"/>
                  </a:lnTo>
                  <a:lnTo>
                    <a:pt x="39" y="68"/>
                  </a:lnTo>
                  <a:lnTo>
                    <a:pt x="63" y="69"/>
                  </a:lnTo>
                  <a:lnTo>
                    <a:pt x="76" y="60"/>
                  </a:lnTo>
                  <a:lnTo>
                    <a:pt x="79" y="29"/>
                  </a:lnTo>
                  <a:lnTo>
                    <a:pt x="82" y="0"/>
                  </a:lnTo>
                  <a:lnTo>
                    <a:pt x="95" y="16"/>
                  </a:lnTo>
                  <a:lnTo>
                    <a:pt x="118" y="12"/>
                  </a:lnTo>
                  <a:lnTo>
                    <a:pt x="133" y="27"/>
                  </a:lnTo>
                  <a:lnTo>
                    <a:pt x="160" y="22"/>
                  </a:lnTo>
                  <a:lnTo>
                    <a:pt x="184" y="25"/>
                  </a:lnTo>
                  <a:lnTo>
                    <a:pt x="191" y="45"/>
                  </a:lnTo>
                  <a:lnTo>
                    <a:pt x="197" y="61"/>
                  </a:lnTo>
                  <a:lnTo>
                    <a:pt x="214" y="70"/>
                  </a:lnTo>
                  <a:lnTo>
                    <a:pt x="214" y="84"/>
                  </a:lnTo>
                  <a:lnTo>
                    <a:pt x="211" y="94"/>
                  </a:lnTo>
                  <a:lnTo>
                    <a:pt x="218" y="106"/>
                  </a:lnTo>
                  <a:lnTo>
                    <a:pt x="239" y="111"/>
                  </a:lnTo>
                  <a:lnTo>
                    <a:pt x="253" y="121"/>
                  </a:lnTo>
                  <a:lnTo>
                    <a:pt x="274" y="126"/>
                  </a:lnTo>
                  <a:lnTo>
                    <a:pt x="304" y="126"/>
                  </a:lnTo>
                  <a:lnTo>
                    <a:pt x="328" y="127"/>
                  </a:lnTo>
                  <a:lnTo>
                    <a:pt x="352" y="111"/>
                  </a:lnTo>
                  <a:lnTo>
                    <a:pt x="365" y="120"/>
                  </a:lnTo>
                  <a:lnTo>
                    <a:pt x="386" y="121"/>
                  </a:lnTo>
                  <a:lnTo>
                    <a:pt x="392" y="130"/>
                  </a:lnTo>
                  <a:lnTo>
                    <a:pt x="401" y="147"/>
                  </a:lnTo>
                  <a:lnTo>
                    <a:pt x="400" y="166"/>
                  </a:lnTo>
                  <a:lnTo>
                    <a:pt x="392" y="183"/>
                  </a:lnTo>
                  <a:lnTo>
                    <a:pt x="391" y="204"/>
                  </a:lnTo>
                  <a:lnTo>
                    <a:pt x="401" y="222"/>
                  </a:lnTo>
                  <a:lnTo>
                    <a:pt x="415" y="234"/>
                  </a:lnTo>
                  <a:lnTo>
                    <a:pt x="422" y="241"/>
                  </a:lnTo>
                  <a:lnTo>
                    <a:pt x="410" y="246"/>
                  </a:lnTo>
                  <a:lnTo>
                    <a:pt x="404" y="238"/>
                  </a:lnTo>
                  <a:lnTo>
                    <a:pt x="392" y="240"/>
                  </a:lnTo>
                  <a:lnTo>
                    <a:pt x="389" y="226"/>
                  </a:lnTo>
                  <a:lnTo>
                    <a:pt x="362" y="229"/>
                  </a:lnTo>
                  <a:lnTo>
                    <a:pt x="346" y="223"/>
                  </a:lnTo>
                  <a:lnTo>
                    <a:pt x="325" y="216"/>
                  </a:lnTo>
                  <a:lnTo>
                    <a:pt x="305" y="213"/>
                  </a:lnTo>
                  <a:lnTo>
                    <a:pt x="290" y="201"/>
                  </a:lnTo>
                  <a:lnTo>
                    <a:pt x="272" y="189"/>
                  </a:lnTo>
                  <a:lnTo>
                    <a:pt x="254" y="187"/>
                  </a:lnTo>
                  <a:lnTo>
                    <a:pt x="238" y="189"/>
                  </a:lnTo>
                  <a:lnTo>
                    <a:pt x="227" y="201"/>
                  </a:lnTo>
                  <a:lnTo>
                    <a:pt x="205" y="202"/>
                  </a:lnTo>
                  <a:lnTo>
                    <a:pt x="179" y="201"/>
                  </a:lnTo>
                  <a:lnTo>
                    <a:pt x="152" y="192"/>
                  </a:lnTo>
                  <a:lnTo>
                    <a:pt x="124" y="190"/>
                  </a:lnTo>
                  <a:lnTo>
                    <a:pt x="100" y="187"/>
                  </a:lnTo>
                  <a:lnTo>
                    <a:pt x="83" y="196"/>
                  </a:lnTo>
                  <a:lnTo>
                    <a:pt x="47" y="184"/>
                  </a:lnTo>
                  <a:lnTo>
                    <a:pt x="0" y="182"/>
                  </a:lnTo>
                  <a:close/>
                </a:path>
              </a:pathLst>
            </a:custGeom>
            <a:solidFill>
              <a:srgbClr val="99FFCC"/>
            </a:solidFill>
            <a:ln w="9525" cap="flat" cmpd="sng">
              <a:solidFill>
                <a:schemeClr val="tx1"/>
              </a:solidFill>
              <a:prstDash val="solid"/>
              <a:round/>
              <a:headEnd type="none" w="med" len="med"/>
              <a:tailEnd type="none" w="med" len="med"/>
            </a:ln>
            <a:effectLst/>
          </p:spPr>
          <p:txBody>
            <a:bodyPr wrap="none" anchor="ctr"/>
            <a:lstStyle/>
            <a:p>
              <a:endParaRPr lang="en-US"/>
            </a:p>
          </p:txBody>
        </p:sp>
        <p:sp>
          <p:nvSpPr>
            <p:cNvPr id="20" name="Freeform 32"/>
            <p:cNvSpPr>
              <a:spLocks/>
            </p:cNvSpPr>
            <p:nvPr/>
          </p:nvSpPr>
          <p:spPr bwMode="auto">
            <a:xfrm>
              <a:off x="1657" y="3508"/>
              <a:ext cx="34" cy="53"/>
            </a:xfrm>
            <a:custGeom>
              <a:avLst/>
              <a:gdLst/>
              <a:ahLst/>
              <a:cxnLst>
                <a:cxn ang="0">
                  <a:pos x="3" y="44"/>
                </a:cxn>
                <a:cxn ang="0">
                  <a:pos x="1" y="29"/>
                </a:cxn>
                <a:cxn ang="0">
                  <a:pos x="0" y="11"/>
                </a:cxn>
                <a:cxn ang="0">
                  <a:pos x="16" y="20"/>
                </a:cxn>
                <a:cxn ang="0">
                  <a:pos x="31" y="0"/>
                </a:cxn>
                <a:cxn ang="0">
                  <a:pos x="33" y="20"/>
                </a:cxn>
                <a:cxn ang="0">
                  <a:pos x="37" y="35"/>
                </a:cxn>
                <a:cxn ang="0">
                  <a:pos x="31" y="39"/>
                </a:cxn>
                <a:cxn ang="0">
                  <a:pos x="27" y="53"/>
                </a:cxn>
                <a:cxn ang="0">
                  <a:pos x="10" y="48"/>
                </a:cxn>
                <a:cxn ang="0">
                  <a:pos x="3" y="44"/>
                </a:cxn>
              </a:cxnLst>
              <a:rect l="0" t="0" r="r" b="b"/>
              <a:pathLst>
                <a:path w="37" h="53">
                  <a:moveTo>
                    <a:pt x="3" y="44"/>
                  </a:moveTo>
                  <a:lnTo>
                    <a:pt x="1" y="29"/>
                  </a:lnTo>
                  <a:lnTo>
                    <a:pt x="0" y="11"/>
                  </a:lnTo>
                  <a:lnTo>
                    <a:pt x="16" y="20"/>
                  </a:lnTo>
                  <a:lnTo>
                    <a:pt x="31" y="0"/>
                  </a:lnTo>
                  <a:lnTo>
                    <a:pt x="33" y="20"/>
                  </a:lnTo>
                  <a:lnTo>
                    <a:pt x="37" y="35"/>
                  </a:lnTo>
                  <a:lnTo>
                    <a:pt x="31" y="39"/>
                  </a:lnTo>
                  <a:lnTo>
                    <a:pt x="27" y="53"/>
                  </a:lnTo>
                  <a:lnTo>
                    <a:pt x="10" y="48"/>
                  </a:lnTo>
                  <a:lnTo>
                    <a:pt x="3" y="44"/>
                  </a:lnTo>
                  <a:close/>
                </a:path>
              </a:pathLst>
            </a:custGeom>
            <a:solidFill>
              <a:srgbClr val="99FFCC"/>
            </a:solidFill>
            <a:ln w="9525" cap="flat" cmpd="sng">
              <a:solidFill>
                <a:schemeClr val="tx1"/>
              </a:solidFill>
              <a:prstDash val="solid"/>
              <a:round/>
              <a:headEnd/>
              <a:tailEnd/>
            </a:ln>
            <a:effectLst/>
          </p:spPr>
          <p:txBody>
            <a:bodyPr wrap="none" anchor="ctr"/>
            <a:lstStyle/>
            <a:p>
              <a:endParaRPr lang="en-US"/>
            </a:p>
          </p:txBody>
        </p:sp>
        <p:sp>
          <p:nvSpPr>
            <p:cNvPr id="21" name="Freeform 33"/>
            <p:cNvSpPr>
              <a:spLocks/>
            </p:cNvSpPr>
            <p:nvPr/>
          </p:nvSpPr>
          <p:spPr bwMode="auto">
            <a:xfrm>
              <a:off x="2282" y="3617"/>
              <a:ext cx="146" cy="43"/>
            </a:xfrm>
            <a:custGeom>
              <a:avLst/>
              <a:gdLst/>
              <a:ahLst/>
              <a:cxnLst>
                <a:cxn ang="0">
                  <a:pos x="5" y="10"/>
                </a:cxn>
                <a:cxn ang="0">
                  <a:pos x="17" y="3"/>
                </a:cxn>
                <a:cxn ang="0">
                  <a:pos x="33" y="4"/>
                </a:cxn>
                <a:cxn ang="0">
                  <a:pos x="45" y="0"/>
                </a:cxn>
                <a:cxn ang="0">
                  <a:pos x="59" y="6"/>
                </a:cxn>
                <a:cxn ang="0">
                  <a:pos x="77" y="1"/>
                </a:cxn>
                <a:cxn ang="0">
                  <a:pos x="95" y="4"/>
                </a:cxn>
                <a:cxn ang="0">
                  <a:pos x="116" y="4"/>
                </a:cxn>
                <a:cxn ang="0">
                  <a:pos x="138" y="1"/>
                </a:cxn>
                <a:cxn ang="0">
                  <a:pos x="158" y="12"/>
                </a:cxn>
                <a:cxn ang="0">
                  <a:pos x="147" y="21"/>
                </a:cxn>
                <a:cxn ang="0">
                  <a:pos x="134" y="24"/>
                </a:cxn>
                <a:cxn ang="0">
                  <a:pos x="129" y="33"/>
                </a:cxn>
                <a:cxn ang="0">
                  <a:pos x="105" y="30"/>
                </a:cxn>
                <a:cxn ang="0">
                  <a:pos x="92" y="43"/>
                </a:cxn>
                <a:cxn ang="0">
                  <a:pos x="62" y="39"/>
                </a:cxn>
                <a:cxn ang="0">
                  <a:pos x="47" y="37"/>
                </a:cxn>
                <a:cxn ang="0">
                  <a:pos x="33" y="40"/>
                </a:cxn>
                <a:cxn ang="0">
                  <a:pos x="18" y="30"/>
                </a:cxn>
                <a:cxn ang="0">
                  <a:pos x="2" y="31"/>
                </a:cxn>
                <a:cxn ang="0">
                  <a:pos x="0" y="18"/>
                </a:cxn>
                <a:cxn ang="0">
                  <a:pos x="5" y="10"/>
                </a:cxn>
              </a:cxnLst>
              <a:rect l="0" t="0" r="r" b="b"/>
              <a:pathLst>
                <a:path w="158" h="43">
                  <a:moveTo>
                    <a:pt x="5" y="10"/>
                  </a:moveTo>
                  <a:lnTo>
                    <a:pt x="17" y="3"/>
                  </a:lnTo>
                  <a:lnTo>
                    <a:pt x="33" y="4"/>
                  </a:lnTo>
                  <a:lnTo>
                    <a:pt x="45" y="0"/>
                  </a:lnTo>
                  <a:lnTo>
                    <a:pt x="59" y="6"/>
                  </a:lnTo>
                  <a:lnTo>
                    <a:pt x="77" y="1"/>
                  </a:lnTo>
                  <a:lnTo>
                    <a:pt x="95" y="4"/>
                  </a:lnTo>
                  <a:lnTo>
                    <a:pt x="116" y="4"/>
                  </a:lnTo>
                  <a:lnTo>
                    <a:pt x="138" y="1"/>
                  </a:lnTo>
                  <a:lnTo>
                    <a:pt x="158" y="12"/>
                  </a:lnTo>
                  <a:lnTo>
                    <a:pt x="147" y="21"/>
                  </a:lnTo>
                  <a:lnTo>
                    <a:pt x="134" y="24"/>
                  </a:lnTo>
                  <a:lnTo>
                    <a:pt x="129" y="33"/>
                  </a:lnTo>
                  <a:lnTo>
                    <a:pt x="105" y="30"/>
                  </a:lnTo>
                  <a:lnTo>
                    <a:pt x="92" y="43"/>
                  </a:lnTo>
                  <a:lnTo>
                    <a:pt x="62" y="39"/>
                  </a:lnTo>
                  <a:lnTo>
                    <a:pt x="47" y="37"/>
                  </a:lnTo>
                  <a:lnTo>
                    <a:pt x="33" y="40"/>
                  </a:lnTo>
                  <a:lnTo>
                    <a:pt x="18" y="30"/>
                  </a:lnTo>
                  <a:lnTo>
                    <a:pt x="2" y="31"/>
                  </a:lnTo>
                  <a:lnTo>
                    <a:pt x="0" y="18"/>
                  </a:lnTo>
                  <a:lnTo>
                    <a:pt x="5" y="10"/>
                  </a:lnTo>
                  <a:close/>
                </a:path>
              </a:pathLst>
            </a:custGeom>
            <a:solidFill>
              <a:srgbClr val="99FFCC"/>
            </a:solidFill>
            <a:ln w="9525" cap="flat" cmpd="sng">
              <a:solidFill>
                <a:schemeClr val="tx1"/>
              </a:solidFill>
              <a:prstDash val="solid"/>
              <a:round/>
              <a:headEnd type="none" w="med" len="med"/>
              <a:tailEnd type="none" w="med" len="med"/>
            </a:ln>
            <a:effectLst/>
          </p:spPr>
          <p:txBody>
            <a:bodyPr wrap="none" anchor="ctr"/>
            <a:lstStyle/>
            <a:p>
              <a:endParaRPr lang="en-US"/>
            </a:p>
          </p:txBody>
        </p:sp>
        <p:sp>
          <p:nvSpPr>
            <p:cNvPr id="22" name="Freeform 34"/>
            <p:cNvSpPr>
              <a:spLocks/>
            </p:cNvSpPr>
            <p:nvPr/>
          </p:nvSpPr>
          <p:spPr bwMode="auto">
            <a:xfrm>
              <a:off x="2413" y="2338"/>
              <a:ext cx="545" cy="754"/>
            </a:xfrm>
            <a:custGeom>
              <a:avLst/>
              <a:gdLst/>
              <a:ahLst/>
              <a:cxnLst>
                <a:cxn ang="0">
                  <a:pos x="261" y="0"/>
                </a:cxn>
                <a:cxn ang="0">
                  <a:pos x="306" y="5"/>
                </a:cxn>
                <a:cxn ang="0">
                  <a:pos x="383" y="11"/>
                </a:cxn>
                <a:cxn ang="0">
                  <a:pos x="428" y="48"/>
                </a:cxn>
                <a:cxn ang="0">
                  <a:pos x="450" y="86"/>
                </a:cxn>
                <a:cxn ang="0">
                  <a:pos x="411" y="93"/>
                </a:cxn>
                <a:cxn ang="0">
                  <a:pos x="402" y="114"/>
                </a:cxn>
                <a:cxn ang="0">
                  <a:pos x="417" y="150"/>
                </a:cxn>
                <a:cxn ang="0">
                  <a:pos x="440" y="188"/>
                </a:cxn>
                <a:cxn ang="0">
                  <a:pos x="464" y="258"/>
                </a:cxn>
                <a:cxn ang="0">
                  <a:pos x="485" y="312"/>
                </a:cxn>
                <a:cxn ang="0">
                  <a:pos x="563" y="371"/>
                </a:cxn>
                <a:cxn ang="0">
                  <a:pos x="584" y="407"/>
                </a:cxn>
                <a:cxn ang="0">
                  <a:pos x="512" y="413"/>
                </a:cxn>
                <a:cxn ang="0">
                  <a:pos x="474" y="411"/>
                </a:cxn>
                <a:cxn ang="0">
                  <a:pos x="441" y="431"/>
                </a:cxn>
                <a:cxn ang="0">
                  <a:pos x="420" y="479"/>
                </a:cxn>
                <a:cxn ang="0">
                  <a:pos x="413" y="525"/>
                </a:cxn>
                <a:cxn ang="0">
                  <a:pos x="411" y="563"/>
                </a:cxn>
                <a:cxn ang="0">
                  <a:pos x="420" y="585"/>
                </a:cxn>
                <a:cxn ang="0">
                  <a:pos x="396" y="609"/>
                </a:cxn>
                <a:cxn ang="0">
                  <a:pos x="354" y="650"/>
                </a:cxn>
                <a:cxn ang="0">
                  <a:pos x="330" y="654"/>
                </a:cxn>
                <a:cxn ang="0">
                  <a:pos x="305" y="689"/>
                </a:cxn>
                <a:cxn ang="0">
                  <a:pos x="275" y="713"/>
                </a:cxn>
                <a:cxn ang="0">
                  <a:pos x="297" y="735"/>
                </a:cxn>
                <a:cxn ang="0">
                  <a:pos x="269" y="767"/>
                </a:cxn>
                <a:cxn ang="0">
                  <a:pos x="246" y="725"/>
                </a:cxn>
                <a:cxn ang="0">
                  <a:pos x="212" y="636"/>
                </a:cxn>
                <a:cxn ang="0">
                  <a:pos x="176" y="596"/>
                </a:cxn>
                <a:cxn ang="0">
                  <a:pos x="168" y="519"/>
                </a:cxn>
                <a:cxn ang="0">
                  <a:pos x="135" y="492"/>
                </a:cxn>
                <a:cxn ang="0">
                  <a:pos x="92" y="441"/>
                </a:cxn>
                <a:cxn ang="0">
                  <a:pos x="5" y="429"/>
                </a:cxn>
                <a:cxn ang="0">
                  <a:pos x="29" y="374"/>
                </a:cxn>
                <a:cxn ang="0">
                  <a:pos x="56" y="336"/>
                </a:cxn>
                <a:cxn ang="0">
                  <a:pos x="90" y="327"/>
                </a:cxn>
                <a:cxn ang="0">
                  <a:pos x="113" y="290"/>
                </a:cxn>
                <a:cxn ang="0">
                  <a:pos x="105" y="254"/>
                </a:cxn>
                <a:cxn ang="0">
                  <a:pos x="158" y="216"/>
                </a:cxn>
                <a:cxn ang="0">
                  <a:pos x="144" y="177"/>
                </a:cxn>
                <a:cxn ang="0">
                  <a:pos x="192" y="161"/>
                </a:cxn>
                <a:cxn ang="0">
                  <a:pos x="195" y="120"/>
                </a:cxn>
                <a:cxn ang="0">
                  <a:pos x="200" y="69"/>
                </a:cxn>
                <a:cxn ang="0">
                  <a:pos x="207" y="36"/>
                </a:cxn>
                <a:cxn ang="0">
                  <a:pos x="228" y="0"/>
                </a:cxn>
              </a:cxnLst>
              <a:rect l="0" t="0" r="r" b="b"/>
              <a:pathLst>
                <a:path w="591" h="767">
                  <a:moveTo>
                    <a:pt x="228" y="0"/>
                  </a:moveTo>
                  <a:lnTo>
                    <a:pt x="251" y="15"/>
                  </a:lnTo>
                  <a:lnTo>
                    <a:pt x="261" y="0"/>
                  </a:lnTo>
                  <a:lnTo>
                    <a:pt x="276" y="8"/>
                  </a:lnTo>
                  <a:lnTo>
                    <a:pt x="293" y="17"/>
                  </a:lnTo>
                  <a:lnTo>
                    <a:pt x="306" y="5"/>
                  </a:lnTo>
                  <a:lnTo>
                    <a:pt x="327" y="6"/>
                  </a:lnTo>
                  <a:lnTo>
                    <a:pt x="348" y="11"/>
                  </a:lnTo>
                  <a:lnTo>
                    <a:pt x="383" y="11"/>
                  </a:lnTo>
                  <a:lnTo>
                    <a:pt x="410" y="18"/>
                  </a:lnTo>
                  <a:lnTo>
                    <a:pt x="410" y="39"/>
                  </a:lnTo>
                  <a:lnTo>
                    <a:pt x="428" y="48"/>
                  </a:lnTo>
                  <a:lnTo>
                    <a:pt x="432" y="62"/>
                  </a:lnTo>
                  <a:lnTo>
                    <a:pt x="447" y="68"/>
                  </a:lnTo>
                  <a:lnTo>
                    <a:pt x="450" y="86"/>
                  </a:lnTo>
                  <a:lnTo>
                    <a:pt x="437" y="93"/>
                  </a:lnTo>
                  <a:lnTo>
                    <a:pt x="417" y="87"/>
                  </a:lnTo>
                  <a:lnTo>
                    <a:pt x="411" y="93"/>
                  </a:lnTo>
                  <a:lnTo>
                    <a:pt x="377" y="90"/>
                  </a:lnTo>
                  <a:lnTo>
                    <a:pt x="381" y="102"/>
                  </a:lnTo>
                  <a:lnTo>
                    <a:pt x="402" y="114"/>
                  </a:lnTo>
                  <a:lnTo>
                    <a:pt x="405" y="128"/>
                  </a:lnTo>
                  <a:lnTo>
                    <a:pt x="399" y="138"/>
                  </a:lnTo>
                  <a:lnTo>
                    <a:pt x="417" y="150"/>
                  </a:lnTo>
                  <a:lnTo>
                    <a:pt x="432" y="155"/>
                  </a:lnTo>
                  <a:lnTo>
                    <a:pt x="432" y="171"/>
                  </a:lnTo>
                  <a:lnTo>
                    <a:pt x="440" y="188"/>
                  </a:lnTo>
                  <a:lnTo>
                    <a:pt x="456" y="206"/>
                  </a:lnTo>
                  <a:lnTo>
                    <a:pt x="486" y="245"/>
                  </a:lnTo>
                  <a:lnTo>
                    <a:pt x="464" y="258"/>
                  </a:lnTo>
                  <a:lnTo>
                    <a:pt x="450" y="278"/>
                  </a:lnTo>
                  <a:lnTo>
                    <a:pt x="464" y="297"/>
                  </a:lnTo>
                  <a:lnTo>
                    <a:pt x="485" y="312"/>
                  </a:lnTo>
                  <a:lnTo>
                    <a:pt x="510" y="330"/>
                  </a:lnTo>
                  <a:lnTo>
                    <a:pt x="539" y="353"/>
                  </a:lnTo>
                  <a:lnTo>
                    <a:pt x="563" y="371"/>
                  </a:lnTo>
                  <a:lnTo>
                    <a:pt x="573" y="384"/>
                  </a:lnTo>
                  <a:lnTo>
                    <a:pt x="591" y="389"/>
                  </a:lnTo>
                  <a:lnTo>
                    <a:pt x="584" y="407"/>
                  </a:lnTo>
                  <a:lnTo>
                    <a:pt x="566" y="414"/>
                  </a:lnTo>
                  <a:lnTo>
                    <a:pt x="534" y="416"/>
                  </a:lnTo>
                  <a:lnTo>
                    <a:pt x="512" y="413"/>
                  </a:lnTo>
                  <a:lnTo>
                    <a:pt x="483" y="405"/>
                  </a:lnTo>
                  <a:lnTo>
                    <a:pt x="468" y="390"/>
                  </a:lnTo>
                  <a:lnTo>
                    <a:pt x="474" y="411"/>
                  </a:lnTo>
                  <a:lnTo>
                    <a:pt x="468" y="419"/>
                  </a:lnTo>
                  <a:lnTo>
                    <a:pt x="453" y="419"/>
                  </a:lnTo>
                  <a:lnTo>
                    <a:pt x="441" y="431"/>
                  </a:lnTo>
                  <a:lnTo>
                    <a:pt x="432" y="449"/>
                  </a:lnTo>
                  <a:lnTo>
                    <a:pt x="425" y="467"/>
                  </a:lnTo>
                  <a:lnTo>
                    <a:pt x="420" y="479"/>
                  </a:lnTo>
                  <a:lnTo>
                    <a:pt x="414" y="492"/>
                  </a:lnTo>
                  <a:lnTo>
                    <a:pt x="420" y="506"/>
                  </a:lnTo>
                  <a:lnTo>
                    <a:pt x="413" y="525"/>
                  </a:lnTo>
                  <a:lnTo>
                    <a:pt x="408" y="537"/>
                  </a:lnTo>
                  <a:lnTo>
                    <a:pt x="413" y="546"/>
                  </a:lnTo>
                  <a:lnTo>
                    <a:pt x="411" y="563"/>
                  </a:lnTo>
                  <a:lnTo>
                    <a:pt x="429" y="552"/>
                  </a:lnTo>
                  <a:lnTo>
                    <a:pt x="431" y="564"/>
                  </a:lnTo>
                  <a:lnTo>
                    <a:pt x="420" y="585"/>
                  </a:lnTo>
                  <a:lnTo>
                    <a:pt x="432" y="596"/>
                  </a:lnTo>
                  <a:lnTo>
                    <a:pt x="414" y="600"/>
                  </a:lnTo>
                  <a:lnTo>
                    <a:pt x="396" y="609"/>
                  </a:lnTo>
                  <a:lnTo>
                    <a:pt x="380" y="617"/>
                  </a:lnTo>
                  <a:lnTo>
                    <a:pt x="365" y="635"/>
                  </a:lnTo>
                  <a:lnTo>
                    <a:pt x="354" y="650"/>
                  </a:lnTo>
                  <a:lnTo>
                    <a:pt x="339" y="651"/>
                  </a:lnTo>
                  <a:lnTo>
                    <a:pt x="327" y="638"/>
                  </a:lnTo>
                  <a:lnTo>
                    <a:pt x="330" y="654"/>
                  </a:lnTo>
                  <a:lnTo>
                    <a:pt x="332" y="665"/>
                  </a:lnTo>
                  <a:lnTo>
                    <a:pt x="309" y="675"/>
                  </a:lnTo>
                  <a:lnTo>
                    <a:pt x="305" y="689"/>
                  </a:lnTo>
                  <a:lnTo>
                    <a:pt x="297" y="698"/>
                  </a:lnTo>
                  <a:lnTo>
                    <a:pt x="279" y="704"/>
                  </a:lnTo>
                  <a:lnTo>
                    <a:pt x="275" y="713"/>
                  </a:lnTo>
                  <a:lnTo>
                    <a:pt x="291" y="714"/>
                  </a:lnTo>
                  <a:lnTo>
                    <a:pt x="294" y="725"/>
                  </a:lnTo>
                  <a:lnTo>
                    <a:pt x="297" y="735"/>
                  </a:lnTo>
                  <a:lnTo>
                    <a:pt x="291" y="750"/>
                  </a:lnTo>
                  <a:lnTo>
                    <a:pt x="278" y="759"/>
                  </a:lnTo>
                  <a:lnTo>
                    <a:pt x="269" y="767"/>
                  </a:lnTo>
                  <a:lnTo>
                    <a:pt x="255" y="762"/>
                  </a:lnTo>
                  <a:lnTo>
                    <a:pt x="246" y="747"/>
                  </a:lnTo>
                  <a:lnTo>
                    <a:pt x="246" y="725"/>
                  </a:lnTo>
                  <a:lnTo>
                    <a:pt x="252" y="699"/>
                  </a:lnTo>
                  <a:lnTo>
                    <a:pt x="245" y="668"/>
                  </a:lnTo>
                  <a:lnTo>
                    <a:pt x="212" y="636"/>
                  </a:lnTo>
                  <a:lnTo>
                    <a:pt x="201" y="617"/>
                  </a:lnTo>
                  <a:lnTo>
                    <a:pt x="189" y="617"/>
                  </a:lnTo>
                  <a:lnTo>
                    <a:pt x="176" y="596"/>
                  </a:lnTo>
                  <a:lnTo>
                    <a:pt x="164" y="560"/>
                  </a:lnTo>
                  <a:lnTo>
                    <a:pt x="158" y="542"/>
                  </a:lnTo>
                  <a:lnTo>
                    <a:pt x="168" y="519"/>
                  </a:lnTo>
                  <a:lnTo>
                    <a:pt x="141" y="534"/>
                  </a:lnTo>
                  <a:lnTo>
                    <a:pt x="129" y="518"/>
                  </a:lnTo>
                  <a:lnTo>
                    <a:pt x="135" y="492"/>
                  </a:lnTo>
                  <a:lnTo>
                    <a:pt x="135" y="456"/>
                  </a:lnTo>
                  <a:lnTo>
                    <a:pt x="117" y="428"/>
                  </a:lnTo>
                  <a:lnTo>
                    <a:pt x="92" y="441"/>
                  </a:lnTo>
                  <a:lnTo>
                    <a:pt x="56" y="441"/>
                  </a:lnTo>
                  <a:lnTo>
                    <a:pt x="24" y="435"/>
                  </a:lnTo>
                  <a:lnTo>
                    <a:pt x="5" y="429"/>
                  </a:lnTo>
                  <a:lnTo>
                    <a:pt x="0" y="411"/>
                  </a:lnTo>
                  <a:lnTo>
                    <a:pt x="2" y="395"/>
                  </a:lnTo>
                  <a:lnTo>
                    <a:pt x="29" y="374"/>
                  </a:lnTo>
                  <a:lnTo>
                    <a:pt x="42" y="354"/>
                  </a:lnTo>
                  <a:lnTo>
                    <a:pt x="42" y="344"/>
                  </a:lnTo>
                  <a:lnTo>
                    <a:pt x="56" y="336"/>
                  </a:lnTo>
                  <a:lnTo>
                    <a:pt x="69" y="336"/>
                  </a:lnTo>
                  <a:lnTo>
                    <a:pt x="81" y="345"/>
                  </a:lnTo>
                  <a:lnTo>
                    <a:pt x="90" y="327"/>
                  </a:lnTo>
                  <a:lnTo>
                    <a:pt x="99" y="312"/>
                  </a:lnTo>
                  <a:lnTo>
                    <a:pt x="101" y="297"/>
                  </a:lnTo>
                  <a:lnTo>
                    <a:pt x="113" y="290"/>
                  </a:lnTo>
                  <a:lnTo>
                    <a:pt x="116" y="275"/>
                  </a:lnTo>
                  <a:lnTo>
                    <a:pt x="104" y="266"/>
                  </a:lnTo>
                  <a:lnTo>
                    <a:pt x="105" y="254"/>
                  </a:lnTo>
                  <a:lnTo>
                    <a:pt x="116" y="243"/>
                  </a:lnTo>
                  <a:lnTo>
                    <a:pt x="143" y="225"/>
                  </a:lnTo>
                  <a:lnTo>
                    <a:pt x="158" y="216"/>
                  </a:lnTo>
                  <a:lnTo>
                    <a:pt x="140" y="207"/>
                  </a:lnTo>
                  <a:lnTo>
                    <a:pt x="141" y="191"/>
                  </a:lnTo>
                  <a:lnTo>
                    <a:pt x="144" y="177"/>
                  </a:lnTo>
                  <a:lnTo>
                    <a:pt x="156" y="168"/>
                  </a:lnTo>
                  <a:lnTo>
                    <a:pt x="176" y="165"/>
                  </a:lnTo>
                  <a:lnTo>
                    <a:pt x="192" y="161"/>
                  </a:lnTo>
                  <a:lnTo>
                    <a:pt x="192" y="149"/>
                  </a:lnTo>
                  <a:lnTo>
                    <a:pt x="188" y="131"/>
                  </a:lnTo>
                  <a:lnTo>
                    <a:pt x="195" y="120"/>
                  </a:lnTo>
                  <a:lnTo>
                    <a:pt x="203" y="108"/>
                  </a:lnTo>
                  <a:lnTo>
                    <a:pt x="195" y="84"/>
                  </a:lnTo>
                  <a:lnTo>
                    <a:pt x="200" y="69"/>
                  </a:lnTo>
                  <a:lnTo>
                    <a:pt x="198" y="60"/>
                  </a:lnTo>
                  <a:lnTo>
                    <a:pt x="204" y="53"/>
                  </a:lnTo>
                  <a:lnTo>
                    <a:pt x="207" y="36"/>
                  </a:lnTo>
                  <a:lnTo>
                    <a:pt x="215" y="26"/>
                  </a:lnTo>
                  <a:lnTo>
                    <a:pt x="228" y="17"/>
                  </a:lnTo>
                  <a:lnTo>
                    <a:pt x="228" y="0"/>
                  </a:lnTo>
                  <a:close/>
                </a:path>
              </a:pathLst>
            </a:custGeom>
            <a:solidFill>
              <a:srgbClr val="99FFCC"/>
            </a:solidFill>
            <a:ln w="9525" cap="flat" cmpd="sng">
              <a:solidFill>
                <a:schemeClr val="tx1"/>
              </a:solidFill>
              <a:prstDash val="solid"/>
              <a:round/>
              <a:headEnd type="none" w="med" len="med"/>
              <a:tailEnd type="none" w="med" len="med"/>
            </a:ln>
            <a:effectLst/>
          </p:spPr>
          <p:txBody>
            <a:bodyPr wrap="none" anchor="ctr"/>
            <a:lstStyle/>
            <a:p>
              <a:endParaRPr lang="en-US"/>
            </a:p>
          </p:txBody>
        </p:sp>
        <p:sp>
          <p:nvSpPr>
            <p:cNvPr id="23" name="Freeform 35"/>
            <p:cNvSpPr>
              <a:spLocks/>
            </p:cNvSpPr>
            <p:nvPr/>
          </p:nvSpPr>
          <p:spPr bwMode="auto">
            <a:xfrm>
              <a:off x="2081" y="2758"/>
              <a:ext cx="541" cy="481"/>
            </a:xfrm>
            <a:custGeom>
              <a:avLst/>
              <a:gdLst/>
              <a:ahLst/>
              <a:cxnLst>
                <a:cxn ang="0">
                  <a:pos x="561" y="189"/>
                </a:cxn>
                <a:cxn ang="0">
                  <a:pos x="536" y="168"/>
                </a:cxn>
                <a:cxn ang="0">
                  <a:pos x="518" y="114"/>
                </a:cxn>
                <a:cxn ang="0">
                  <a:pos x="501" y="106"/>
                </a:cxn>
                <a:cxn ang="0">
                  <a:pos x="495" y="64"/>
                </a:cxn>
                <a:cxn ang="0">
                  <a:pos x="477" y="0"/>
                </a:cxn>
                <a:cxn ang="0">
                  <a:pos x="416" y="13"/>
                </a:cxn>
                <a:cxn ang="0">
                  <a:pos x="365" y="1"/>
                </a:cxn>
                <a:cxn ang="0">
                  <a:pos x="355" y="18"/>
                </a:cxn>
                <a:cxn ang="0">
                  <a:pos x="324" y="42"/>
                </a:cxn>
                <a:cxn ang="0">
                  <a:pos x="315" y="78"/>
                </a:cxn>
                <a:cxn ang="0">
                  <a:pos x="300" y="117"/>
                </a:cxn>
                <a:cxn ang="0">
                  <a:pos x="250" y="143"/>
                </a:cxn>
                <a:cxn ang="0">
                  <a:pos x="192" y="163"/>
                </a:cxn>
                <a:cxn ang="0">
                  <a:pos x="144" y="177"/>
                </a:cxn>
                <a:cxn ang="0">
                  <a:pos x="101" y="211"/>
                </a:cxn>
                <a:cxn ang="0">
                  <a:pos x="58" y="242"/>
                </a:cxn>
                <a:cxn ang="0">
                  <a:pos x="24" y="268"/>
                </a:cxn>
                <a:cxn ang="0">
                  <a:pos x="33" y="299"/>
                </a:cxn>
                <a:cxn ang="0">
                  <a:pos x="43" y="350"/>
                </a:cxn>
                <a:cxn ang="0">
                  <a:pos x="46" y="398"/>
                </a:cxn>
                <a:cxn ang="0">
                  <a:pos x="0" y="429"/>
                </a:cxn>
                <a:cxn ang="0">
                  <a:pos x="26" y="436"/>
                </a:cxn>
                <a:cxn ang="0">
                  <a:pos x="60" y="421"/>
                </a:cxn>
                <a:cxn ang="0">
                  <a:pos x="86" y="421"/>
                </a:cxn>
                <a:cxn ang="0">
                  <a:pos x="108" y="421"/>
                </a:cxn>
                <a:cxn ang="0">
                  <a:pos x="120" y="421"/>
                </a:cxn>
                <a:cxn ang="0">
                  <a:pos x="122" y="458"/>
                </a:cxn>
                <a:cxn ang="0">
                  <a:pos x="130" y="489"/>
                </a:cxn>
                <a:cxn ang="0">
                  <a:pos x="156" y="467"/>
                </a:cxn>
                <a:cxn ang="0">
                  <a:pos x="187" y="463"/>
                </a:cxn>
                <a:cxn ang="0">
                  <a:pos x="211" y="472"/>
                </a:cxn>
                <a:cxn ang="0">
                  <a:pos x="240" y="453"/>
                </a:cxn>
                <a:cxn ang="0">
                  <a:pos x="255" y="434"/>
                </a:cxn>
                <a:cxn ang="0">
                  <a:pos x="273" y="422"/>
                </a:cxn>
                <a:cxn ang="0">
                  <a:pos x="298" y="450"/>
                </a:cxn>
                <a:cxn ang="0">
                  <a:pos x="331" y="455"/>
                </a:cxn>
                <a:cxn ang="0">
                  <a:pos x="341" y="479"/>
                </a:cxn>
                <a:cxn ang="0">
                  <a:pos x="369" y="469"/>
                </a:cxn>
                <a:cxn ang="0">
                  <a:pos x="394" y="469"/>
                </a:cxn>
                <a:cxn ang="0">
                  <a:pos x="417" y="448"/>
                </a:cxn>
                <a:cxn ang="0">
                  <a:pos x="444" y="409"/>
                </a:cxn>
                <a:cxn ang="0">
                  <a:pos x="473" y="374"/>
                </a:cxn>
                <a:cxn ang="0">
                  <a:pos x="480" y="343"/>
                </a:cxn>
                <a:cxn ang="0">
                  <a:pos x="525" y="318"/>
                </a:cxn>
                <a:cxn ang="0">
                  <a:pos x="552" y="270"/>
                </a:cxn>
                <a:cxn ang="0">
                  <a:pos x="576" y="241"/>
                </a:cxn>
                <a:cxn ang="0">
                  <a:pos x="572" y="208"/>
                </a:cxn>
              </a:cxnLst>
              <a:rect l="0" t="0" r="r" b="b"/>
              <a:pathLst>
                <a:path w="586" h="489">
                  <a:moveTo>
                    <a:pt x="572" y="208"/>
                  </a:moveTo>
                  <a:lnTo>
                    <a:pt x="561" y="189"/>
                  </a:lnTo>
                  <a:lnTo>
                    <a:pt x="549" y="189"/>
                  </a:lnTo>
                  <a:lnTo>
                    <a:pt x="536" y="168"/>
                  </a:lnTo>
                  <a:lnTo>
                    <a:pt x="524" y="132"/>
                  </a:lnTo>
                  <a:lnTo>
                    <a:pt x="518" y="114"/>
                  </a:lnTo>
                  <a:lnTo>
                    <a:pt x="528" y="91"/>
                  </a:lnTo>
                  <a:lnTo>
                    <a:pt x="501" y="106"/>
                  </a:lnTo>
                  <a:lnTo>
                    <a:pt x="489" y="90"/>
                  </a:lnTo>
                  <a:lnTo>
                    <a:pt x="495" y="64"/>
                  </a:lnTo>
                  <a:lnTo>
                    <a:pt x="495" y="28"/>
                  </a:lnTo>
                  <a:lnTo>
                    <a:pt x="477" y="0"/>
                  </a:lnTo>
                  <a:lnTo>
                    <a:pt x="452" y="13"/>
                  </a:lnTo>
                  <a:lnTo>
                    <a:pt x="416" y="13"/>
                  </a:lnTo>
                  <a:lnTo>
                    <a:pt x="384" y="7"/>
                  </a:lnTo>
                  <a:lnTo>
                    <a:pt x="365" y="1"/>
                  </a:lnTo>
                  <a:lnTo>
                    <a:pt x="363" y="7"/>
                  </a:lnTo>
                  <a:lnTo>
                    <a:pt x="355" y="18"/>
                  </a:lnTo>
                  <a:lnTo>
                    <a:pt x="336" y="26"/>
                  </a:lnTo>
                  <a:lnTo>
                    <a:pt x="324" y="42"/>
                  </a:lnTo>
                  <a:lnTo>
                    <a:pt x="307" y="57"/>
                  </a:lnTo>
                  <a:lnTo>
                    <a:pt x="315" y="78"/>
                  </a:lnTo>
                  <a:lnTo>
                    <a:pt x="314" y="97"/>
                  </a:lnTo>
                  <a:lnTo>
                    <a:pt x="300" y="117"/>
                  </a:lnTo>
                  <a:lnTo>
                    <a:pt x="285" y="136"/>
                  </a:lnTo>
                  <a:lnTo>
                    <a:pt x="250" y="143"/>
                  </a:lnTo>
                  <a:lnTo>
                    <a:pt x="228" y="157"/>
                  </a:lnTo>
                  <a:lnTo>
                    <a:pt x="192" y="163"/>
                  </a:lnTo>
                  <a:lnTo>
                    <a:pt x="163" y="167"/>
                  </a:lnTo>
                  <a:lnTo>
                    <a:pt x="144" y="177"/>
                  </a:lnTo>
                  <a:lnTo>
                    <a:pt x="120" y="193"/>
                  </a:lnTo>
                  <a:lnTo>
                    <a:pt x="101" y="211"/>
                  </a:lnTo>
                  <a:lnTo>
                    <a:pt x="79" y="227"/>
                  </a:lnTo>
                  <a:lnTo>
                    <a:pt x="58" y="242"/>
                  </a:lnTo>
                  <a:lnTo>
                    <a:pt x="41" y="254"/>
                  </a:lnTo>
                  <a:lnTo>
                    <a:pt x="24" y="268"/>
                  </a:lnTo>
                  <a:lnTo>
                    <a:pt x="34" y="283"/>
                  </a:lnTo>
                  <a:lnTo>
                    <a:pt x="33" y="299"/>
                  </a:lnTo>
                  <a:lnTo>
                    <a:pt x="31" y="325"/>
                  </a:lnTo>
                  <a:lnTo>
                    <a:pt x="43" y="350"/>
                  </a:lnTo>
                  <a:lnTo>
                    <a:pt x="46" y="374"/>
                  </a:lnTo>
                  <a:lnTo>
                    <a:pt x="46" y="398"/>
                  </a:lnTo>
                  <a:lnTo>
                    <a:pt x="15" y="415"/>
                  </a:lnTo>
                  <a:lnTo>
                    <a:pt x="0" y="429"/>
                  </a:lnTo>
                  <a:lnTo>
                    <a:pt x="14" y="433"/>
                  </a:lnTo>
                  <a:lnTo>
                    <a:pt x="26" y="436"/>
                  </a:lnTo>
                  <a:lnTo>
                    <a:pt x="41" y="429"/>
                  </a:lnTo>
                  <a:lnTo>
                    <a:pt x="60" y="421"/>
                  </a:lnTo>
                  <a:lnTo>
                    <a:pt x="74" y="414"/>
                  </a:lnTo>
                  <a:lnTo>
                    <a:pt x="86" y="421"/>
                  </a:lnTo>
                  <a:lnTo>
                    <a:pt x="94" y="427"/>
                  </a:lnTo>
                  <a:lnTo>
                    <a:pt x="108" y="421"/>
                  </a:lnTo>
                  <a:lnTo>
                    <a:pt x="115" y="402"/>
                  </a:lnTo>
                  <a:lnTo>
                    <a:pt x="120" y="421"/>
                  </a:lnTo>
                  <a:lnTo>
                    <a:pt x="122" y="439"/>
                  </a:lnTo>
                  <a:lnTo>
                    <a:pt x="122" y="458"/>
                  </a:lnTo>
                  <a:lnTo>
                    <a:pt x="123" y="481"/>
                  </a:lnTo>
                  <a:lnTo>
                    <a:pt x="130" y="489"/>
                  </a:lnTo>
                  <a:lnTo>
                    <a:pt x="141" y="484"/>
                  </a:lnTo>
                  <a:lnTo>
                    <a:pt x="156" y="467"/>
                  </a:lnTo>
                  <a:lnTo>
                    <a:pt x="170" y="458"/>
                  </a:lnTo>
                  <a:lnTo>
                    <a:pt x="187" y="463"/>
                  </a:lnTo>
                  <a:lnTo>
                    <a:pt x="201" y="472"/>
                  </a:lnTo>
                  <a:lnTo>
                    <a:pt x="211" y="472"/>
                  </a:lnTo>
                  <a:lnTo>
                    <a:pt x="225" y="463"/>
                  </a:lnTo>
                  <a:lnTo>
                    <a:pt x="240" y="453"/>
                  </a:lnTo>
                  <a:lnTo>
                    <a:pt x="255" y="445"/>
                  </a:lnTo>
                  <a:lnTo>
                    <a:pt x="255" y="434"/>
                  </a:lnTo>
                  <a:lnTo>
                    <a:pt x="261" y="422"/>
                  </a:lnTo>
                  <a:lnTo>
                    <a:pt x="273" y="422"/>
                  </a:lnTo>
                  <a:lnTo>
                    <a:pt x="285" y="445"/>
                  </a:lnTo>
                  <a:lnTo>
                    <a:pt x="298" y="450"/>
                  </a:lnTo>
                  <a:lnTo>
                    <a:pt x="321" y="445"/>
                  </a:lnTo>
                  <a:lnTo>
                    <a:pt x="331" y="455"/>
                  </a:lnTo>
                  <a:lnTo>
                    <a:pt x="331" y="474"/>
                  </a:lnTo>
                  <a:lnTo>
                    <a:pt x="341" y="479"/>
                  </a:lnTo>
                  <a:lnTo>
                    <a:pt x="353" y="479"/>
                  </a:lnTo>
                  <a:lnTo>
                    <a:pt x="369" y="469"/>
                  </a:lnTo>
                  <a:lnTo>
                    <a:pt x="382" y="467"/>
                  </a:lnTo>
                  <a:lnTo>
                    <a:pt x="394" y="469"/>
                  </a:lnTo>
                  <a:lnTo>
                    <a:pt x="411" y="470"/>
                  </a:lnTo>
                  <a:lnTo>
                    <a:pt x="417" y="448"/>
                  </a:lnTo>
                  <a:lnTo>
                    <a:pt x="430" y="431"/>
                  </a:lnTo>
                  <a:lnTo>
                    <a:pt x="444" y="409"/>
                  </a:lnTo>
                  <a:lnTo>
                    <a:pt x="461" y="390"/>
                  </a:lnTo>
                  <a:lnTo>
                    <a:pt x="473" y="374"/>
                  </a:lnTo>
                  <a:lnTo>
                    <a:pt x="482" y="357"/>
                  </a:lnTo>
                  <a:lnTo>
                    <a:pt x="480" y="343"/>
                  </a:lnTo>
                  <a:lnTo>
                    <a:pt x="502" y="337"/>
                  </a:lnTo>
                  <a:lnTo>
                    <a:pt x="525" y="318"/>
                  </a:lnTo>
                  <a:lnTo>
                    <a:pt x="540" y="289"/>
                  </a:lnTo>
                  <a:lnTo>
                    <a:pt x="552" y="270"/>
                  </a:lnTo>
                  <a:lnTo>
                    <a:pt x="557" y="253"/>
                  </a:lnTo>
                  <a:lnTo>
                    <a:pt x="576" y="241"/>
                  </a:lnTo>
                  <a:lnTo>
                    <a:pt x="586" y="220"/>
                  </a:lnTo>
                  <a:lnTo>
                    <a:pt x="572" y="208"/>
                  </a:lnTo>
                  <a:close/>
                </a:path>
              </a:pathLst>
            </a:custGeom>
            <a:solidFill>
              <a:srgbClr val="99FFCC"/>
            </a:solidFill>
            <a:ln w="9525" cap="flat" cmpd="sng">
              <a:solidFill>
                <a:schemeClr val="tx1"/>
              </a:solidFill>
              <a:prstDash val="solid"/>
              <a:round/>
              <a:headEnd type="none" w="med" len="med"/>
              <a:tailEnd type="none" w="med" len="med"/>
            </a:ln>
            <a:effectLst/>
          </p:spPr>
          <p:txBody>
            <a:bodyPr wrap="none" anchor="ctr"/>
            <a:lstStyle/>
            <a:p>
              <a:endParaRPr lang="en-US"/>
            </a:p>
          </p:txBody>
        </p:sp>
        <p:sp>
          <p:nvSpPr>
            <p:cNvPr id="24" name="Freeform 36"/>
            <p:cNvSpPr>
              <a:spLocks/>
            </p:cNvSpPr>
            <p:nvPr/>
          </p:nvSpPr>
          <p:spPr bwMode="auto">
            <a:xfrm>
              <a:off x="2461" y="2974"/>
              <a:ext cx="242" cy="335"/>
            </a:xfrm>
            <a:custGeom>
              <a:avLst/>
              <a:gdLst/>
              <a:ahLst/>
              <a:cxnLst>
                <a:cxn ang="0">
                  <a:pos x="246" y="154"/>
                </a:cxn>
                <a:cxn ang="0">
                  <a:pos x="230" y="149"/>
                </a:cxn>
                <a:cxn ang="0">
                  <a:pos x="232" y="163"/>
                </a:cxn>
                <a:cxn ang="0">
                  <a:pos x="235" y="180"/>
                </a:cxn>
                <a:cxn ang="0">
                  <a:pos x="227" y="195"/>
                </a:cxn>
                <a:cxn ang="0">
                  <a:pos x="210" y="190"/>
                </a:cxn>
                <a:cxn ang="0">
                  <a:pos x="206" y="207"/>
                </a:cxn>
                <a:cxn ang="0">
                  <a:pos x="203" y="225"/>
                </a:cxn>
                <a:cxn ang="0">
                  <a:pos x="194" y="240"/>
                </a:cxn>
                <a:cxn ang="0">
                  <a:pos x="184" y="257"/>
                </a:cxn>
                <a:cxn ang="0">
                  <a:pos x="170" y="286"/>
                </a:cxn>
                <a:cxn ang="0">
                  <a:pos x="144" y="295"/>
                </a:cxn>
                <a:cxn ang="0">
                  <a:pos x="122" y="303"/>
                </a:cxn>
                <a:cxn ang="0">
                  <a:pos x="102" y="312"/>
                </a:cxn>
                <a:cxn ang="0">
                  <a:pos x="69" y="324"/>
                </a:cxn>
                <a:cxn ang="0">
                  <a:pos x="43" y="341"/>
                </a:cxn>
                <a:cxn ang="0">
                  <a:pos x="33" y="339"/>
                </a:cxn>
                <a:cxn ang="0">
                  <a:pos x="35" y="322"/>
                </a:cxn>
                <a:cxn ang="0">
                  <a:pos x="31" y="305"/>
                </a:cxn>
                <a:cxn ang="0">
                  <a:pos x="31" y="290"/>
                </a:cxn>
                <a:cxn ang="0">
                  <a:pos x="31" y="283"/>
                </a:cxn>
                <a:cxn ang="0">
                  <a:pos x="30" y="271"/>
                </a:cxn>
                <a:cxn ang="0">
                  <a:pos x="21" y="261"/>
                </a:cxn>
                <a:cxn ang="0">
                  <a:pos x="12" y="255"/>
                </a:cxn>
                <a:cxn ang="0">
                  <a:pos x="4" y="257"/>
                </a:cxn>
                <a:cxn ang="0">
                  <a:pos x="0" y="250"/>
                </a:cxn>
                <a:cxn ang="0">
                  <a:pos x="6" y="228"/>
                </a:cxn>
                <a:cxn ang="0">
                  <a:pos x="19" y="211"/>
                </a:cxn>
                <a:cxn ang="0">
                  <a:pos x="33" y="189"/>
                </a:cxn>
                <a:cxn ang="0">
                  <a:pos x="50" y="170"/>
                </a:cxn>
                <a:cxn ang="0">
                  <a:pos x="62" y="154"/>
                </a:cxn>
                <a:cxn ang="0">
                  <a:pos x="71" y="137"/>
                </a:cxn>
                <a:cxn ang="0">
                  <a:pos x="69" y="123"/>
                </a:cxn>
                <a:cxn ang="0">
                  <a:pos x="91" y="117"/>
                </a:cxn>
                <a:cxn ang="0">
                  <a:pos x="114" y="98"/>
                </a:cxn>
                <a:cxn ang="0">
                  <a:pos x="129" y="69"/>
                </a:cxn>
                <a:cxn ang="0">
                  <a:pos x="141" y="50"/>
                </a:cxn>
                <a:cxn ang="0">
                  <a:pos x="146" y="33"/>
                </a:cxn>
                <a:cxn ang="0">
                  <a:pos x="165" y="21"/>
                </a:cxn>
                <a:cxn ang="0">
                  <a:pos x="175" y="0"/>
                </a:cxn>
                <a:cxn ang="0">
                  <a:pos x="192" y="14"/>
                </a:cxn>
                <a:cxn ang="0">
                  <a:pos x="204" y="50"/>
                </a:cxn>
                <a:cxn ang="0">
                  <a:pos x="198" y="75"/>
                </a:cxn>
                <a:cxn ang="0">
                  <a:pos x="199" y="106"/>
                </a:cxn>
                <a:cxn ang="0">
                  <a:pos x="222" y="118"/>
                </a:cxn>
                <a:cxn ang="0">
                  <a:pos x="244" y="103"/>
                </a:cxn>
                <a:cxn ang="0">
                  <a:pos x="263" y="117"/>
                </a:cxn>
                <a:cxn ang="0">
                  <a:pos x="256" y="137"/>
                </a:cxn>
                <a:cxn ang="0">
                  <a:pos x="256" y="153"/>
                </a:cxn>
                <a:cxn ang="0">
                  <a:pos x="246" y="154"/>
                </a:cxn>
              </a:cxnLst>
              <a:rect l="0" t="0" r="r" b="b"/>
              <a:pathLst>
                <a:path w="263" h="341">
                  <a:moveTo>
                    <a:pt x="246" y="154"/>
                  </a:moveTo>
                  <a:lnTo>
                    <a:pt x="230" y="149"/>
                  </a:lnTo>
                  <a:lnTo>
                    <a:pt x="232" y="163"/>
                  </a:lnTo>
                  <a:lnTo>
                    <a:pt x="235" y="180"/>
                  </a:lnTo>
                  <a:lnTo>
                    <a:pt x="227" y="195"/>
                  </a:lnTo>
                  <a:lnTo>
                    <a:pt x="210" y="190"/>
                  </a:lnTo>
                  <a:lnTo>
                    <a:pt x="206" y="207"/>
                  </a:lnTo>
                  <a:lnTo>
                    <a:pt x="203" y="225"/>
                  </a:lnTo>
                  <a:lnTo>
                    <a:pt x="194" y="240"/>
                  </a:lnTo>
                  <a:lnTo>
                    <a:pt x="184" y="257"/>
                  </a:lnTo>
                  <a:lnTo>
                    <a:pt x="170" y="286"/>
                  </a:lnTo>
                  <a:lnTo>
                    <a:pt x="144" y="295"/>
                  </a:lnTo>
                  <a:lnTo>
                    <a:pt x="122" y="303"/>
                  </a:lnTo>
                  <a:lnTo>
                    <a:pt x="102" y="312"/>
                  </a:lnTo>
                  <a:lnTo>
                    <a:pt x="69" y="324"/>
                  </a:lnTo>
                  <a:lnTo>
                    <a:pt x="43" y="341"/>
                  </a:lnTo>
                  <a:lnTo>
                    <a:pt x="33" y="339"/>
                  </a:lnTo>
                  <a:lnTo>
                    <a:pt x="35" y="322"/>
                  </a:lnTo>
                  <a:lnTo>
                    <a:pt x="31" y="305"/>
                  </a:lnTo>
                  <a:lnTo>
                    <a:pt x="31" y="290"/>
                  </a:lnTo>
                  <a:lnTo>
                    <a:pt x="31" y="283"/>
                  </a:lnTo>
                  <a:lnTo>
                    <a:pt x="30" y="271"/>
                  </a:lnTo>
                  <a:lnTo>
                    <a:pt x="21" y="261"/>
                  </a:lnTo>
                  <a:lnTo>
                    <a:pt x="12" y="255"/>
                  </a:lnTo>
                  <a:lnTo>
                    <a:pt x="4" y="257"/>
                  </a:lnTo>
                  <a:lnTo>
                    <a:pt x="0" y="250"/>
                  </a:lnTo>
                  <a:lnTo>
                    <a:pt x="6" y="228"/>
                  </a:lnTo>
                  <a:lnTo>
                    <a:pt x="19" y="211"/>
                  </a:lnTo>
                  <a:lnTo>
                    <a:pt x="33" y="189"/>
                  </a:lnTo>
                  <a:lnTo>
                    <a:pt x="50" y="170"/>
                  </a:lnTo>
                  <a:lnTo>
                    <a:pt x="62" y="154"/>
                  </a:lnTo>
                  <a:lnTo>
                    <a:pt x="71" y="137"/>
                  </a:lnTo>
                  <a:lnTo>
                    <a:pt x="69" y="123"/>
                  </a:lnTo>
                  <a:lnTo>
                    <a:pt x="91" y="117"/>
                  </a:lnTo>
                  <a:lnTo>
                    <a:pt x="114" y="98"/>
                  </a:lnTo>
                  <a:lnTo>
                    <a:pt x="129" y="69"/>
                  </a:lnTo>
                  <a:lnTo>
                    <a:pt x="141" y="50"/>
                  </a:lnTo>
                  <a:lnTo>
                    <a:pt x="146" y="33"/>
                  </a:lnTo>
                  <a:lnTo>
                    <a:pt x="165" y="21"/>
                  </a:lnTo>
                  <a:lnTo>
                    <a:pt x="175" y="0"/>
                  </a:lnTo>
                  <a:lnTo>
                    <a:pt x="192" y="14"/>
                  </a:lnTo>
                  <a:lnTo>
                    <a:pt x="204" y="50"/>
                  </a:lnTo>
                  <a:lnTo>
                    <a:pt x="198" y="75"/>
                  </a:lnTo>
                  <a:lnTo>
                    <a:pt x="199" y="106"/>
                  </a:lnTo>
                  <a:lnTo>
                    <a:pt x="222" y="118"/>
                  </a:lnTo>
                  <a:lnTo>
                    <a:pt x="244" y="103"/>
                  </a:lnTo>
                  <a:lnTo>
                    <a:pt x="263" y="117"/>
                  </a:lnTo>
                  <a:lnTo>
                    <a:pt x="256" y="137"/>
                  </a:lnTo>
                  <a:lnTo>
                    <a:pt x="256" y="153"/>
                  </a:lnTo>
                  <a:lnTo>
                    <a:pt x="246" y="154"/>
                  </a:lnTo>
                  <a:close/>
                </a:path>
              </a:pathLst>
            </a:custGeom>
            <a:solidFill>
              <a:srgbClr val="99FFCC"/>
            </a:solidFill>
            <a:ln w="9525" cap="flat" cmpd="sng">
              <a:solidFill>
                <a:schemeClr val="tx1"/>
              </a:solidFill>
              <a:prstDash val="solid"/>
              <a:round/>
              <a:headEnd type="none" w="med" len="med"/>
              <a:tailEnd type="none" w="med" len="med"/>
            </a:ln>
            <a:effectLst/>
          </p:spPr>
          <p:txBody>
            <a:bodyPr wrap="none" anchor="ctr"/>
            <a:lstStyle/>
            <a:p>
              <a:endParaRPr lang="en-US"/>
            </a:p>
          </p:txBody>
        </p:sp>
        <p:sp>
          <p:nvSpPr>
            <p:cNvPr id="25" name="Freeform 37"/>
            <p:cNvSpPr>
              <a:spLocks/>
            </p:cNvSpPr>
            <p:nvPr/>
          </p:nvSpPr>
          <p:spPr bwMode="auto">
            <a:xfrm>
              <a:off x="1884" y="2596"/>
              <a:ext cx="565" cy="584"/>
            </a:xfrm>
            <a:custGeom>
              <a:avLst/>
              <a:gdLst/>
              <a:ahLst/>
              <a:cxnLst>
                <a:cxn ang="0">
                  <a:pos x="154" y="580"/>
                </a:cxn>
                <a:cxn ang="0">
                  <a:pos x="152" y="557"/>
                </a:cxn>
                <a:cxn ang="0">
                  <a:pos x="154" y="540"/>
                </a:cxn>
                <a:cxn ang="0">
                  <a:pos x="147" y="515"/>
                </a:cxn>
                <a:cxn ang="0">
                  <a:pos x="140" y="484"/>
                </a:cxn>
                <a:cxn ang="0">
                  <a:pos x="125" y="460"/>
                </a:cxn>
                <a:cxn ang="0">
                  <a:pos x="133" y="436"/>
                </a:cxn>
                <a:cxn ang="0">
                  <a:pos x="133" y="408"/>
                </a:cxn>
                <a:cxn ang="0">
                  <a:pos x="121" y="383"/>
                </a:cxn>
                <a:cxn ang="0">
                  <a:pos x="99" y="364"/>
                </a:cxn>
                <a:cxn ang="0">
                  <a:pos x="87" y="352"/>
                </a:cxn>
                <a:cxn ang="0">
                  <a:pos x="61" y="343"/>
                </a:cxn>
                <a:cxn ang="0">
                  <a:pos x="48" y="343"/>
                </a:cxn>
                <a:cxn ang="0">
                  <a:pos x="49" y="324"/>
                </a:cxn>
                <a:cxn ang="0">
                  <a:pos x="37" y="312"/>
                </a:cxn>
                <a:cxn ang="0">
                  <a:pos x="24" y="295"/>
                </a:cxn>
                <a:cxn ang="0">
                  <a:pos x="24" y="271"/>
                </a:cxn>
                <a:cxn ang="0">
                  <a:pos x="34" y="257"/>
                </a:cxn>
                <a:cxn ang="0">
                  <a:pos x="25" y="218"/>
                </a:cxn>
                <a:cxn ang="0">
                  <a:pos x="5" y="194"/>
                </a:cxn>
                <a:cxn ang="0">
                  <a:pos x="0" y="155"/>
                </a:cxn>
                <a:cxn ang="0">
                  <a:pos x="12" y="124"/>
                </a:cxn>
                <a:cxn ang="0">
                  <a:pos x="22" y="91"/>
                </a:cxn>
                <a:cxn ang="0">
                  <a:pos x="32" y="60"/>
                </a:cxn>
                <a:cxn ang="0">
                  <a:pos x="56" y="24"/>
                </a:cxn>
                <a:cxn ang="0">
                  <a:pos x="91" y="0"/>
                </a:cxn>
                <a:cxn ang="0">
                  <a:pos x="82" y="31"/>
                </a:cxn>
                <a:cxn ang="0">
                  <a:pos x="97" y="64"/>
                </a:cxn>
                <a:cxn ang="0">
                  <a:pos x="128" y="93"/>
                </a:cxn>
                <a:cxn ang="0">
                  <a:pos x="169" y="129"/>
                </a:cxn>
                <a:cxn ang="0">
                  <a:pos x="214" y="144"/>
                </a:cxn>
                <a:cxn ang="0">
                  <a:pos x="264" y="125"/>
                </a:cxn>
                <a:cxn ang="0">
                  <a:pos x="324" y="129"/>
                </a:cxn>
                <a:cxn ang="0">
                  <a:pos x="382" y="98"/>
                </a:cxn>
                <a:cxn ang="0">
                  <a:pos x="432" y="73"/>
                </a:cxn>
                <a:cxn ang="0">
                  <a:pos x="481" y="65"/>
                </a:cxn>
                <a:cxn ang="0">
                  <a:pos x="499" y="83"/>
                </a:cxn>
                <a:cxn ang="0">
                  <a:pos x="535" y="95"/>
                </a:cxn>
                <a:cxn ang="0">
                  <a:pos x="577" y="86"/>
                </a:cxn>
                <a:cxn ang="0">
                  <a:pos x="613" y="88"/>
                </a:cxn>
                <a:cxn ang="0">
                  <a:pos x="593" y="125"/>
                </a:cxn>
                <a:cxn ang="0">
                  <a:pos x="579" y="149"/>
                </a:cxn>
                <a:cxn ang="0">
                  <a:pos x="579" y="167"/>
                </a:cxn>
                <a:cxn ang="0">
                  <a:pos x="569" y="184"/>
                </a:cxn>
                <a:cxn ang="0">
                  <a:pos x="538" y="208"/>
                </a:cxn>
                <a:cxn ang="0">
                  <a:pos x="529" y="244"/>
                </a:cxn>
                <a:cxn ang="0">
                  <a:pos x="514" y="283"/>
                </a:cxn>
                <a:cxn ang="0">
                  <a:pos x="464" y="309"/>
                </a:cxn>
                <a:cxn ang="0">
                  <a:pos x="406" y="329"/>
                </a:cxn>
                <a:cxn ang="0">
                  <a:pos x="358" y="343"/>
                </a:cxn>
                <a:cxn ang="0">
                  <a:pos x="315" y="377"/>
                </a:cxn>
                <a:cxn ang="0">
                  <a:pos x="272" y="408"/>
                </a:cxn>
                <a:cxn ang="0">
                  <a:pos x="238" y="434"/>
                </a:cxn>
                <a:cxn ang="0">
                  <a:pos x="247" y="465"/>
                </a:cxn>
                <a:cxn ang="0">
                  <a:pos x="257" y="516"/>
                </a:cxn>
                <a:cxn ang="0">
                  <a:pos x="260" y="564"/>
                </a:cxn>
                <a:cxn ang="0">
                  <a:pos x="214" y="595"/>
                </a:cxn>
                <a:cxn ang="0">
                  <a:pos x="193" y="576"/>
                </a:cxn>
                <a:cxn ang="0">
                  <a:pos x="168" y="583"/>
                </a:cxn>
              </a:cxnLst>
              <a:rect l="0" t="0" r="r" b="b"/>
              <a:pathLst>
                <a:path w="613" h="595">
                  <a:moveTo>
                    <a:pt x="159" y="590"/>
                  </a:moveTo>
                  <a:lnTo>
                    <a:pt x="154" y="580"/>
                  </a:lnTo>
                  <a:lnTo>
                    <a:pt x="157" y="568"/>
                  </a:lnTo>
                  <a:lnTo>
                    <a:pt x="152" y="557"/>
                  </a:lnTo>
                  <a:lnTo>
                    <a:pt x="151" y="551"/>
                  </a:lnTo>
                  <a:lnTo>
                    <a:pt x="154" y="540"/>
                  </a:lnTo>
                  <a:lnTo>
                    <a:pt x="147" y="527"/>
                  </a:lnTo>
                  <a:lnTo>
                    <a:pt x="147" y="515"/>
                  </a:lnTo>
                  <a:lnTo>
                    <a:pt x="140" y="503"/>
                  </a:lnTo>
                  <a:lnTo>
                    <a:pt x="140" y="484"/>
                  </a:lnTo>
                  <a:lnTo>
                    <a:pt x="135" y="468"/>
                  </a:lnTo>
                  <a:lnTo>
                    <a:pt x="125" y="460"/>
                  </a:lnTo>
                  <a:lnTo>
                    <a:pt x="123" y="449"/>
                  </a:lnTo>
                  <a:lnTo>
                    <a:pt x="133" y="436"/>
                  </a:lnTo>
                  <a:lnTo>
                    <a:pt x="133" y="425"/>
                  </a:lnTo>
                  <a:lnTo>
                    <a:pt x="133" y="408"/>
                  </a:lnTo>
                  <a:lnTo>
                    <a:pt x="130" y="391"/>
                  </a:lnTo>
                  <a:lnTo>
                    <a:pt x="121" y="383"/>
                  </a:lnTo>
                  <a:lnTo>
                    <a:pt x="111" y="365"/>
                  </a:lnTo>
                  <a:lnTo>
                    <a:pt x="99" y="364"/>
                  </a:lnTo>
                  <a:lnTo>
                    <a:pt x="96" y="350"/>
                  </a:lnTo>
                  <a:lnTo>
                    <a:pt x="87" y="352"/>
                  </a:lnTo>
                  <a:lnTo>
                    <a:pt x="75" y="343"/>
                  </a:lnTo>
                  <a:lnTo>
                    <a:pt x="61" y="343"/>
                  </a:lnTo>
                  <a:lnTo>
                    <a:pt x="55" y="350"/>
                  </a:lnTo>
                  <a:lnTo>
                    <a:pt x="48" y="343"/>
                  </a:lnTo>
                  <a:lnTo>
                    <a:pt x="41" y="336"/>
                  </a:lnTo>
                  <a:lnTo>
                    <a:pt x="49" y="324"/>
                  </a:lnTo>
                  <a:lnTo>
                    <a:pt x="56" y="314"/>
                  </a:lnTo>
                  <a:lnTo>
                    <a:pt x="37" y="312"/>
                  </a:lnTo>
                  <a:lnTo>
                    <a:pt x="31" y="304"/>
                  </a:lnTo>
                  <a:lnTo>
                    <a:pt x="24" y="295"/>
                  </a:lnTo>
                  <a:lnTo>
                    <a:pt x="25" y="283"/>
                  </a:lnTo>
                  <a:lnTo>
                    <a:pt x="24" y="271"/>
                  </a:lnTo>
                  <a:lnTo>
                    <a:pt x="32" y="269"/>
                  </a:lnTo>
                  <a:lnTo>
                    <a:pt x="34" y="257"/>
                  </a:lnTo>
                  <a:lnTo>
                    <a:pt x="41" y="239"/>
                  </a:lnTo>
                  <a:lnTo>
                    <a:pt x="25" y="218"/>
                  </a:lnTo>
                  <a:lnTo>
                    <a:pt x="12" y="209"/>
                  </a:lnTo>
                  <a:lnTo>
                    <a:pt x="5" y="194"/>
                  </a:lnTo>
                  <a:lnTo>
                    <a:pt x="5" y="177"/>
                  </a:lnTo>
                  <a:lnTo>
                    <a:pt x="0" y="155"/>
                  </a:lnTo>
                  <a:lnTo>
                    <a:pt x="12" y="137"/>
                  </a:lnTo>
                  <a:lnTo>
                    <a:pt x="12" y="124"/>
                  </a:lnTo>
                  <a:lnTo>
                    <a:pt x="15" y="107"/>
                  </a:lnTo>
                  <a:lnTo>
                    <a:pt x="22" y="91"/>
                  </a:lnTo>
                  <a:lnTo>
                    <a:pt x="24" y="72"/>
                  </a:lnTo>
                  <a:lnTo>
                    <a:pt x="32" y="60"/>
                  </a:lnTo>
                  <a:lnTo>
                    <a:pt x="49" y="48"/>
                  </a:lnTo>
                  <a:lnTo>
                    <a:pt x="56" y="24"/>
                  </a:lnTo>
                  <a:lnTo>
                    <a:pt x="79" y="12"/>
                  </a:lnTo>
                  <a:lnTo>
                    <a:pt x="91" y="0"/>
                  </a:lnTo>
                  <a:lnTo>
                    <a:pt x="92" y="19"/>
                  </a:lnTo>
                  <a:lnTo>
                    <a:pt x="82" y="31"/>
                  </a:lnTo>
                  <a:lnTo>
                    <a:pt x="94" y="47"/>
                  </a:lnTo>
                  <a:lnTo>
                    <a:pt x="97" y="64"/>
                  </a:lnTo>
                  <a:lnTo>
                    <a:pt x="113" y="76"/>
                  </a:lnTo>
                  <a:lnTo>
                    <a:pt x="128" y="93"/>
                  </a:lnTo>
                  <a:lnTo>
                    <a:pt x="151" y="112"/>
                  </a:lnTo>
                  <a:lnTo>
                    <a:pt x="169" y="129"/>
                  </a:lnTo>
                  <a:lnTo>
                    <a:pt x="190" y="146"/>
                  </a:lnTo>
                  <a:lnTo>
                    <a:pt x="214" y="144"/>
                  </a:lnTo>
                  <a:lnTo>
                    <a:pt x="236" y="131"/>
                  </a:lnTo>
                  <a:lnTo>
                    <a:pt x="264" y="125"/>
                  </a:lnTo>
                  <a:lnTo>
                    <a:pt x="296" y="125"/>
                  </a:lnTo>
                  <a:lnTo>
                    <a:pt x="324" y="129"/>
                  </a:lnTo>
                  <a:lnTo>
                    <a:pt x="355" y="120"/>
                  </a:lnTo>
                  <a:lnTo>
                    <a:pt x="382" y="98"/>
                  </a:lnTo>
                  <a:lnTo>
                    <a:pt x="396" y="74"/>
                  </a:lnTo>
                  <a:lnTo>
                    <a:pt x="432" y="73"/>
                  </a:lnTo>
                  <a:lnTo>
                    <a:pt x="462" y="64"/>
                  </a:lnTo>
                  <a:lnTo>
                    <a:pt x="481" y="65"/>
                  </a:lnTo>
                  <a:lnTo>
                    <a:pt x="483" y="76"/>
                  </a:lnTo>
                  <a:lnTo>
                    <a:pt x="499" y="83"/>
                  </a:lnTo>
                  <a:lnTo>
                    <a:pt x="517" y="86"/>
                  </a:lnTo>
                  <a:lnTo>
                    <a:pt x="535" y="95"/>
                  </a:lnTo>
                  <a:lnTo>
                    <a:pt x="557" y="103"/>
                  </a:lnTo>
                  <a:lnTo>
                    <a:pt x="577" y="86"/>
                  </a:lnTo>
                  <a:lnTo>
                    <a:pt x="598" y="74"/>
                  </a:lnTo>
                  <a:lnTo>
                    <a:pt x="613" y="88"/>
                  </a:lnTo>
                  <a:lnTo>
                    <a:pt x="608" y="112"/>
                  </a:lnTo>
                  <a:lnTo>
                    <a:pt x="593" y="125"/>
                  </a:lnTo>
                  <a:lnTo>
                    <a:pt x="577" y="136"/>
                  </a:lnTo>
                  <a:lnTo>
                    <a:pt x="579" y="149"/>
                  </a:lnTo>
                  <a:lnTo>
                    <a:pt x="583" y="156"/>
                  </a:lnTo>
                  <a:lnTo>
                    <a:pt x="579" y="167"/>
                  </a:lnTo>
                  <a:lnTo>
                    <a:pt x="577" y="173"/>
                  </a:lnTo>
                  <a:lnTo>
                    <a:pt x="569" y="184"/>
                  </a:lnTo>
                  <a:lnTo>
                    <a:pt x="550" y="192"/>
                  </a:lnTo>
                  <a:lnTo>
                    <a:pt x="538" y="208"/>
                  </a:lnTo>
                  <a:lnTo>
                    <a:pt x="521" y="223"/>
                  </a:lnTo>
                  <a:lnTo>
                    <a:pt x="529" y="244"/>
                  </a:lnTo>
                  <a:lnTo>
                    <a:pt x="528" y="263"/>
                  </a:lnTo>
                  <a:lnTo>
                    <a:pt x="514" y="283"/>
                  </a:lnTo>
                  <a:lnTo>
                    <a:pt x="499" y="302"/>
                  </a:lnTo>
                  <a:lnTo>
                    <a:pt x="464" y="309"/>
                  </a:lnTo>
                  <a:lnTo>
                    <a:pt x="442" y="323"/>
                  </a:lnTo>
                  <a:lnTo>
                    <a:pt x="406" y="329"/>
                  </a:lnTo>
                  <a:lnTo>
                    <a:pt x="377" y="333"/>
                  </a:lnTo>
                  <a:lnTo>
                    <a:pt x="358" y="343"/>
                  </a:lnTo>
                  <a:lnTo>
                    <a:pt x="334" y="359"/>
                  </a:lnTo>
                  <a:lnTo>
                    <a:pt x="315" y="377"/>
                  </a:lnTo>
                  <a:lnTo>
                    <a:pt x="293" y="393"/>
                  </a:lnTo>
                  <a:lnTo>
                    <a:pt x="272" y="408"/>
                  </a:lnTo>
                  <a:lnTo>
                    <a:pt x="255" y="420"/>
                  </a:lnTo>
                  <a:lnTo>
                    <a:pt x="238" y="434"/>
                  </a:lnTo>
                  <a:lnTo>
                    <a:pt x="248" y="449"/>
                  </a:lnTo>
                  <a:lnTo>
                    <a:pt x="247" y="465"/>
                  </a:lnTo>
                  <a:lnTo>
                    <a:pt x="245" y="491"/>
                  </a:lnTo>
                  <a:lnTo>
                    <a:pt x="257" y="516"/>
                  </a:lnTo>
                  <a:lnTo>
                    <a:pt x="260" y="540"/>
                  </a:lnTo>
                  <a:lnTo>
                    <a:pt x="260" y="564"/>
                  </a:lnTo>
                  <a:lnTo>
                    <a:pt x="229" y="581"/>
                  </a:lnTo>
                  <a:lnTo>
                    <a:pt x="214" y="595"/>
                  </a:lnTo>
                  <a:lnTo>
                    <a:pt x="204" y="588"/>
                  </a:lnTo>
                  <a:lnTo>
                    <a:pt x="193" y="576"/>
                  </a:lnTo>
                  <a:lnTo>
                    <a:pt x="183" y="576"/>
                  </a:lnTo>
                  <a:lnTo>
                    <a:pt x="168" y="583"/>
                  </a:lnTo>
                  <a:lnTo>
                    <a:pt x="159" y="590"/>
                  </a:lnTo>
                  <a:close/>
                </a:path>
              </a:pathLst>
            </a:custGeom>
            <a:solidFill>
              <a:srgbClr val="99FFCC"/>
            </a:solidFill>
            <a:ln w="9525" cap="flat" cmpd="sng">
              <a:solidFill>
                <a:schemeClr val="tx1"/>
              </a:solidFill>
              <a:prstDash val="solid"/>
              <a:round/>
              <a:headEnd type="none" w="med" len="med"/>
              <a:tailEnd type="none" w="med" len="med"/>
            </a:ln>
            <a:effectLst/>
          </p:spPr>
          <p:txBody>
            <a:bodyPr wrap="none" anchor="ctr"/>
            <a:lstStyle/>
            <a:p>
              <a:endParaRPr lang="en-US"/>
            </a:p>
          </p:txBody>
        </p:sp>
        <p:sp>
          <p:nvSpPr>
            <p:cNvPr id="26" name="Freeform 38"/>
            <p:cNvSpPr>
              <a:spLocks/>
            </p:cNvSpPr>
            <p:nvPr/>
          </p:nvSpPr>
          <p:spPr bwMode="auto">
            <a:xfrm>
              <a:off x="1962" y="2115"/>
              <a:ext cx="1029" cy="617"/>
            </a:xfrm>
            <a:custGeom>
              <a:avLst/>
              <a:gdLst/>
              <a:ahLst/>
              <a:cxnLst>
                <a:cxn ang="0">
                  <a:pos x="0" y="587"/>
                </a:cxn>
                <a:cxn ang="0">
                  <a:pos x="31" y="632"/>
                </a:cxn>
                <a:cxn ang="0">
                  <a:pos x="87" y="685"/>
                </a:cxn>
                <a:cxn ang="0">
                  <a:pos x="154" y="687"/>
                </a:cxn>
                <a:cxn ang="0">
                  <a:pos x="242" y="685"/>
                </a:cxn>
                <a:cxn ang="0">
                  <a:pos x="314" y="630"/>
                </a:cxn>
                <a:cxn ang="0">
                  <a:pos x="399" y="621"/>
                </a:cxn>
                <a:cxn ang="0">
                  <a:pos x="435" y="642"/>
                </a:cxn>
                <a:cxn ang="0">
                  <a:pos x="495" y="642"/>
                </a:cxn>
                <a:cxn ang="0">
                  <a:pos x="548" y="632"/>
                </a:cxn>
                <a:cxn ang="0">
                  <a:pos x="590" y="597"/>
                </a:cxn>
                <a:cxn ang="0">
                  <a:pos x="602" y="552"/>
                </a:cxn>
                <a:cxn ang="0">
                  <a:pos x="635" y="498"/>
                </a:cxn>
                <a:cxn ang="0">
                  <a:pos x="680" y="461"/>
                </a:cxn>
                <a:cxn ang="0">
                  <a:pos x="690" y="377"/>
                </a:cxn>
                <a:cxn ang="0">
                  <a:pos x="719" y="309"/>
                </a:cxn>
                <a:cxn ang="0">
                  <a:pos x="753" y="296"/>
                </a:cxn>
                <a:cxn ang="0">
                  <a:pos x="800" y="297"/>
                </a:cxn>
                <a:cxn ang="0">
                  <a:pos x="897" y="314"/>
                </a:cxn>
                <a:cxn ang="0">
                  <a:pos x="929" y="320"/>
                </a:cxn>
                <a:cxn ang="0">
                  <a:pos x="965" y="323"/>
                </a:cxn>
                <a:cxn ang="0">
                  <a:pos x="1050" y="296"/>
                </a:cxn>
                <a:cxn ang="0">
                  <a:pos x="996" y="264"/>
                </a:cxn>
                <a:cxn ang="0">
                  <a:pos x="1008" y="230"/>
                </a:cxn>
                <a:cxn ang="0">
                  <a:pos x="1071" y="236"/>
                </a:cxn>
                <a:cxn ang="0">
                  <a:pos x="1100" y="182"/>
                </a:cxn>
                <a:cxn ang="0">
                  <a:pos x="1017" y="147"/>
                </a:cxn>
                <a:cxn ang="0">
                  <a:pos x="971" y="153"/>
                </a:cxn>
                <a:cxn ang="0">
                  <a:pos x="980" y="128"/>
                </a:cxn>
                <a:cxn ang="0">
                  <a:pos x="929" y="126"/>
                </a:cxn>
                <a:cxn ang="0">
                  <a:pos x="939" y="83"/>
                </a:cxn>
                <a:cxn ang="0">
                  <a:pos x="900" y="47"/>
                </a:cxn>
                <a:cxn ang="0">
                  <a:pos x="888" y="41"/>
                </a:cxn>
                <a:cxn ang="0">
                  <a:pos x="864" y="3"/>
                </a:cxn>
                <a:cxn ang="0">
                  <a:pos x="843" y="44"/>
                </a:cxn>
                <a:cxn ang="0">
                  <a:pos x="831" y="17"/>
                </a:cxn>
                <a:cxn ang="0">
                  <a:pos x="819" y="8"/>
                </a:cxn>
                <a:cxn ang="0">
                  <a:pos x="789" y="60"/>
                </a:cxn>
                <a:cxn ang="0">
                  <a:pos x="753" y="117"/>
                </a:cxn>
                <a:cxn ang="0">
                  <a:pos x="720" y="164"/>
                </a:cxn>
                <a:cxn ang="0">
                  <a:pos x="671" y="183"/>
                </a:cxn>
                <a:cxn ang="0">
                  <a:pos x="680" y="236"/>
                </a:cxn>
                <a:cxn ang="0">
                  <a:pos x="657" y="287"/>
                </a:cxn>
                <a:cxn ang="0">
                  <a:pos x="641" y="311"/>
                </a:cxn>
                <a:cxn ang="0">
                  <a:pos x="605" y="261"/>
                </a:cxn>
                <a:cxn ang="0">
                  <a:pos x="611" y="312"/>
                </a:cxn>
                <a:cxn ang="0">
                  <a:pos x="578" y="345"/>
                </a:cxn>
                <a:cxn ang="0">
                  <a:pos x="543" y="312"/>
                </a:cxn>
                <a:cxn ang="0">
                  <a:pos x="509" y="281"/>
                </a:cxn>
                <a:cxn ang="0">
                  <a:pos x="491" y="329"/>
                </a:cxn>
                <a:cxn ang="0">
                  <a:pos x="447" y="375"/>
                </a:cxn>
                <a:cxn ang="0">
                  <a:pos x="396" y="446"/>
                </a:cxn>
                <a:cxn ang="0">
                  <a:pos x="290" y="473"/>
                </a:cxn>
                <a:cxn ang="0">
                  <a:pos x="224" y="488"/>
                </a:cxn>
                <a:cxn ang="0">
                  <a:pos x="207" y="524"/>
                </a:cxn>
                <a:cxn ang="0">
                  <a:pos x="186" y="543"/>
                </a:cxn>
                <a:cxn ang="0">
                  <a:pos x="186" y="576"/>
                </a:cxn>
                <a:cxn ang="0">
                  <a:pos x="165" y="621"/>
                </a:cxn>
                <a:cxn ang="0">
                  <a:pos x="134" y="630"/>
                </a:cxn>
                <a:cxn ang="0">
                  <a:pos x="96" y="609"/>
                </a:cxn>
                <a:cxn ang="0">
                  <a:pos x="54" y="611"/>
                </a:cxn>
                <a:cxn ang="0">
                  <a:pos x="23" y="599"/>
                </a:cxn>
              </a:cxnLst>
              <a:rect l="0" t="0" r="r" b="b"/>
              <a:pathLst>
                <a:path w="1116" h="702">
                  <a:moveTo>
                    <a:pt x="9" y="556"/>
                  </a:moveTo>
                  <a:lnTo>
                    <a:pt x="10" y="575"/>
                  </a:lnTo>
                  <a:lnTo>
                    <a:pt x="0" y="587"/>
                  </a:lnTo>
                  <a:lnTo>
                    <a:pt x="12" y="603"/>
                  </a:lnTo>
                  <a:lnTo>
                    <a:pt x="15" y="620"/>
                  </a:lnTo>
                  <a:lnTo>
                    <a:pt x="31" y="632"/>
                  </a:lnTo>
                  <a:lnTo>
                    <a:pt x="46" y="649"/>
                  </a:lnTo>
                  <a:lnTo>
                    <a:pt x="69" y="668"/>
                  </a:lnTo>
                  <a:lnTo>
                    <a:pt x="87" y="685"/>
                  </a:lnTo>
                  <a:lnTo>
                    <a:pt x="108" y="702"/>
                  </a:lnTo>
                  <a:lnTo>
                    <a:pt x="132" y="700"/>
                  </a:lnTo>
                  <a:lnTo>
                    <a:pt x="154" y="687"/>
                  </a:lnTo>
                  <a:lnTo>
                    <a:pt x="182" y="681"/>
                  </a:lnTo>
                  <a:lnTo>
                    <a:pt x="214" y="681"/>
                  </a:lnTo>
                  <a:lnTo>
                    <a:pt x="242" y="685"/>
                  </a:lnTo>
                  <a:lnTo>
                    <a:pt x="273" y="676"/>
                  </a:lnTo>
                  <a:lnTo>
                    <a:pt x="300" y="654"/>
                  </a:lnTo>
                  <a:lnTo>
                    <a:pt x="314" y="630"/>
                  </a:lnTo>
                  <a:lnTo>
                    <a:pt x="351" y="630"/>
                  </a:lnTo>
                  <a:lnTo>
                    <a:pt x="378" y="624"/>
                  </a:lnTo>
                  <a:lnTo>
                    <a:pt x="399" y="621"/>
                  </a:lnTo>
                  <a:lnTo>
                    <a:pt x="401" y="632"/>
                  </a:lnTo>
                  <a:lnTo>
                    <a:pt x="417" y="639"/>
                  </a:lnTo>
                  <a:lnTo>
                    <a:pt x="435" y="642"/>
                  </a:lnTo>
                  <a:lnTo>
                    <a:pt x="453" y="651"/>
                  </a:lnTo>
                  <a:lnTo>
                    <a:pt x="475" y="659"/>
                  </a:lnTo>
                  <a:lnTo>
                    <a:pt x="495" y="642"/>
                  </a:lnTo>
                  <a:lnTo>
                    <a:pt x="516" y="630"/>
                  </a:lnTo>
                  <a:lnTo>
                    <a:pt x="531" y="644"/>
                  </a:lnTo>
                  <a:lnTo>
                    <a:pt x="548" y="632"/>
                  </a:lnTo>
                  <a:lnTo>
                    <a:pt x="573" y="644"/>
                  </a:lnTo>
                  <a:lnTo>
                    <a:pt x="584" y="618"/>
                  </a:lnTo>
                  <a:lnTo>
                    <a:pt x="590" y="597"/>
                  </a:lnTo>
                  <a:lnTo>
                    <a:pt x="602" y="584"/>
                  </a:lnTo>
                  <a:lnTo>
                    <a:pt x="605" y="564"/>
                  </a:lnTo>
                  <a:lnTo>
                    <a:pt x="602" y="552"/>
                  </a:lnTo>
                  <a:lnTo>
                    <a:pt x="615" y="536"/>
                  </a:lnTo>
                  <a:lnTo>
                    <a:pt x="641" y="516"/>
                  </a:lnTo>
                  <a:lnTo>
                    <a:pt x="635" y="498"/>
                  </a:lnTo>
                  <a:lnTo>
                    <a:pt x="639" y="471"/>
                  </a:lnTo>
                  <a:lnTo>
                    <a:pt x="654" y="459"/>
                  </a:lnTo>
                  <a:lnTo>
                    <a:pt x="680" y="461"/>
                  </a:lnTo>
                  <a:lnTo>
                    <a:pt x="683" y="435"/>
                  </a:lnTo>
                  <a:lnTo>
                    <a:pt x="690" y="410"/>
                  </a:lnTo>
                  <a:lnTo>
                    <a:pt x="690" y="377"/>
                  </a:lnTo>
                  <a:lnTo>
                    <a:pt x="693" y="353"/>
                  </a:lnTo>
                  <a:lnTo>
                    <a:pt x="705" y="324"/>
                  </a:lnTo>
                  <a:lnTo>
                    <a:pt x="719" y="309"/>
                  </a:lnTo>
                  <a:lnTo>
                    <a:pt x="725" y="296"/>
                  </a:lnTo>
                  <a:lnTo>
                    <a:pt x="740" y="308"/>
                  </a:lnTo>
                  <a:lnTo>
                    <a:pt x="753" y="296"/>
                  </a:lnTo>
                  <a:lnTo>
                    <a:pt x="777" y="302"/>
                  </a:lnTo>
                  <a:lnTo>
                    <a:pt x="785" y="308"/>
                  </a:lnTo>
                  <a:lnTo>
                    <a:pt x="800" y="297"/>
                  </a:lnTo>
                  <a:lnTo>
                    <a:pt x="830" y="297"/>
                  </a:lnTo>
                  <a:lnTo>
                    <a:pt x="867" y="303"/>
                  </a:lnTo>
                  <a:lnTo>
                    <a:pt x="897" y="314"/>
                  </a:lnTo>
                  <a:lnTo>
                    <a:pt x="914" y="327"/>
                  </a:lnTo>
                  <a:lnTo>
                    <a:pt x="953" y="329"/>
                  </a:lnTo>
                  <a:lnTo>
                    <a:pt x="929" y="320"/>
                  </a:lnTo>
                  <a:lnTo>
                    <a:pt x="929" y="309"/>
                  </a:lnTo>
                  <a:lnTo>
                    <a:pt x="953" y="317"/>
                  </a:lnTo>
                  <a:lnTo>
                    <a:pt x="965" y="323"/>
                  </a:lnTo>
                  <a:lnTo>
                    <a:pt x="990" y="317"/>
                  </a:lnTo>
                  <a:lnTo>
                    <a:pt x="1017" y="311"/>
                  </a:lnTo>
                  <a:lnTo>
                    <a:pt x="1050" y="296"/>
                  </a:lnTo>
                  <a:lnTo>
                    <a:pt x="1034" y="290"/>
                  </a:lnTo>
                  <a:lnTo>
                    <a:pt x="1020" y="279"/>
                  </a:lnTo>
                  <a:lnTo>
                    <a:pt x="996" y="264"/>
                  </a:lnTo>
                  <a:lnTo>
                    <a:pt x="989" y="249"/>
                  </a:lnTo>
                  <a:lnTo>
                    <a:pt x="993" y="237"/>
                  </a:lnTo>
                  <a:lnTo>
                    <a:pt x="1008" y="230"/>
                  </a:lnTo>
                  <a:lnTo>
                    <a:pt x="1022" y="242"/>
                  </a:lnTo>
                  <a:lnTo>
                    <a:pt x="1044" y="243"/>
                  </a:lnTo>
                  <a:lnTo>
                    <a:pt x="1071" y="236"/>
                  </a:lnTo>
                  <a:lnTo>
                    <a:pt x="1101" y="225"/>
                  </a:lnTo>
                  <a:lnTo>
                    <a:pt x="1116" y="204"/>
                  </a:lnTo>
                  <a:lnTo>
                    <a:pt x="1100" y="182"/>
                  </a:lnTo>
                  <a:lnTo>
                    <a:pt x="1080" y="182"/>
                  </a:lnTo>
                  <a:lnTo>
                    <a:pt x="1049" y="170"/>
                  </a:lnTo>
                  <a:lnTo>
                    <a:pt x="1017" y="147"/>
                  </a:lnTo>
                  <a:lnTo>
                    <a:pt x="995" y="138"/>
                  </a:lnTo>
                  <a:lnTo>
                    <a:pt x="986" y="149"/>
                  </a:lnTo>
                  <a:lnTo>
                    <a:pt x="971" y="153"/>
                  </a:lnTo>
                  <a:lnTo>
                    <a:pt x="960" y="147"/>
                  </a:lnTo>
                  <a:lnTo>
                    <a:pt x="978" y="140"/>
                  </a:lnTo>
                  <a:lnTo>
                    <a:pt x="980" y="128"/>
                  </a:lnTo>
                  <a:lnTo>
                    <a:pt x="968" y="110"/>
                  </a:lnTo>
                  <a:lnTo>
                    <a:pt x="953" y="120"/>
                  </a:lnTo>
                  <a:lnTo>
                    <a:pt x="929" y="126"/>
                  </a:lnTo>
                  <a:lnTo>
                    <a:pt x="927" y="104"/>
                  </a:lnTo>
                  <a:lnTo>
                    <a:pt x="924" y="90"/>
                  </a:lnTo>
                  <a:lnTo>
                    <a:pt x="939" y="83"/>
                  </a:lnTo>
                  <a:lnTo>
                    <a:pt x="926" y="59"/>
                  </a:lnTo>
                  <a:lnTo>
                    <a:pt x="909" y="54"/>
                  </a:lnTo>
                  <a:lnTo>
                    <a:pt x="900" y="47"/>
                  </a:lnTo>
                  <a:lnTo>
                    <a:pt x="914" y="35"/>
                  </a:lnTo>
                  <a:lnTo>
                    <a:pt x="900" y="30"/>
                  </a:lnTo>
                  <a:lnTo>
                    <a:pt x="888" y="41"/>
                  </a:lnTo>
                  <a:lnTo>
                    <a:pt x="881" y="27"/>
                  </a:lnTo>
                  <a:lnTo>
                    <a:pt x="884" y="14"/>
                  </a:lnTo>
                  <a:lnTo>
                    <a:pt x="864" y="3"/>
                  </a:lnTo>
                  <a:lnTo>
                    <a:pt x="854" y="17"/>
                  </a:lnTo>
                  <a:lnTo>
                    <a:pt x="854" y="32"/>
                  </a:lnTo>
                  <a:lnTo>
                    <a:pt x="843" y="44"/>
                  </a:lnTo>
                  <a:lnTo>
                    <a:pt x="830" y="47"/>
                  </a:lnTo>
                  <a:lnTo>
                    <a:pt x="837" y="30"/>
                  </a:lnTo>
                  <a:lnTo>
                    <a:pt x="831" y="17"/>
                  </a:lnTo>
                  <a:lnTo>
                    <a:pt x="831" y="0"/>
                  </a:lnTo>
                  <a:lnTo>
                    <a:pt x="822" y="0"/>
                  </a:lnTo>
                  <a:lnTo>
                    <a:pt x="819" y="8"/>
                  </a:lnTo>
                  <a:lnTo>
                    <a:pt x="815" y="17"/>
                  </a:lnTo>
                  <a:lnTo>
                    <a:pt x="812" y="33"/>
                  </a:lnTo>
                  <a:lnTo>
                    <a:pt x="789" y="60"/>
                  </a:lnTo>
                  <a:lnTo>
                    <a:pt x="758" y="92"/>
                  </a:lnTo>
                  <a:lnTo>
                    <a:pt x="750" y="102"/>
                  </a:lnTo>
                  <a:lnTo>
                    <a:pt x="753" y="117"/>
                  </a:lnTo>
                  <a:lnTo>
                    <a:pt x="743" y="131"/>
                  </a:lnTo>
                  <a:lnTo>
                    <a:pt x="732" y="140"/>
                  </a:lnTo>
                  <a:lnTo>
                    <a:pt x="720" y="164"/>
                  </a:lnTo>
                  <a:lnTo>
                    <a:pt x="711" y="171"/>
                  </a:lnTo>
                  <a:lnTo>
                    <a:pt x="693" y="170"/>
                  </a:lnTo>
                  <a:lnTo>
                    <a:pt x="671" y="183"/>
                  </a:lnTo>
                  <a:lnTo>
                    <a:pt x="665" y="198"/>
                  </a:lnTo>
                  <a:lnTo>
                    <a:pt x="684" y="213"/>
                  </a:lnTo>
                  <a:lnTo>
                    <a:pt x="680" y="236"/>
                  </a:lnTo>
                  <a:lnTo>
                    <a:pt x="653" y="243"/>
                  </a:lnTo>
                  <a:lnTo>
                    <a:pt x="648" y="252"/>
                  </a:lnTo>
                  <a:lnTo>
                    <a:pt x="657" y="287"/>
                  </a:lnTo>
                  <a:lnTo>
                    <a:pt x="660" y="306"/>
                  </a:lnTo>
                  <a:lnTo>
                    <a:pt x="666" y="315"/>
                  </a:lnTo>
                  <a:lnTo>
                    <a:pt x="641" y="311"/>
                  </a:lnTo>
                  <a:lnTo>
                    <a:pt x="630" y="290"/>
                  </a:lnTo>
                  <a:lnTo>
                    <a:pt x="620" y="252"/>
                  </a:lnTo>
                  <a:lnTo>
                    <a:pt x="605" y="261"/>
                  </a:lnTo>
                  <a:lnTo>
                    <a:pt x="597" y="270"/>
                  </a:lnTo>
                  <a:lnTo>
                    <a:pt x="599" y="291"/>
                  </a:lnTo>
                  <a:lnTo>
                    <a:pt x="611" y="312"/>
                  </a:lnTo>
                  <a:lnTo>
                    <a:pt x="602" y="329"/>
                  </a:lnTo>
                  <a:lnTo>
                    <a:pt x="591" y="347"/>
                  </a:lnTo>
                  <a:lnTo>
                    <a:pt x="578" y="345"/>
                  </a:lnTo>
                  <a:lnTo>
                    <a:pt x="569" y="330"/>
                  </a:lnTo>
                  <a:lnTo>
                    <a:pt x="557" y="320"/>
                  </a:lnTo>
                  <a:lnTo>
                    <a:pt x="543" y="312"/>
                  </a:lnTo>
                  <a:lnTo>
                    <a:pt x="542" y="294"/>
                  </a:lnTo>
                  <a:lnTo>
                    <a:pt x="527" y="285"/>
                  </a:lnTo>
                  <a:lnTo>
                    <a:pt x="509" y="281"/>
                  </a:lnTo>
                  <a:lnTo>
                    <a:pt x="506" y="294"/>
                  </a:lnTo>
                  <a:lnTo>
                    <a:pt x="504" y="312"/>
                  </a:lnTo>
                  <a:lnTo>
                    <a:pt x="491" y="329"/>
                  </a:lnTo>
                  <a:lnTo>
                    <a:pt x="485" y="347"/>
                  </a:lnTo>
                  <a:lnTo>
                    <a:pt x="468" y="362"/>
                  </a:lnTo>
                  <a:lnTo>
                    <a:pt x="447" y="375"/>
                  </a:lnTo>
                  <a:lnTo>
                    <a:pt x="428" y="402"/>
                  </a:lnTo>
                  <a:lnTo>
                    <a:pt x="404" y="428"/>
                  </a:lnTo>
                  <a:lnTo>
                    <a:pt x="396" y="446"/>
                  </a:lnTo>
                  <a:lnTo>
                    <a:pt x="368" y="456"/>
                  </a:lnTo>
                  <a:lnTo>
                    <a:pt x="335" y="461"/>
                  </a:lnTo>
                  <a:lnTo>
                    <a:pt x="290" y="473"/>
                  </a:lnTo>
                  <a:lnTo>
                    <a:pt x="272" y="479"/>
                  </a:lnTo>
                  <a:lnTo>
                    <a:pt x="245" y="480"/>
                  </a:lnTo>
                  <a:lnTo>
                    <a:pt x="224" y="488"/>
                  </a:lnTo>
                  <a:lnTo>
                    <a:pt x="215" y="501"/>
                  </a:lnTo>
                  <a:lnTo>
                    <a:pt x="203" y="491"/>
                  </a:lnTo>
                  <a:lnTo>
                    <a:pt x="207" y="524"/>
                  </a:lnTo>
                  <a:lnTo>
                    <a:pt x="206" y="531"/>
                  </a:lnTo>
                  <a:lnTo>
                    <a:pt x="189" y="530"/>
                  </a:lnTo>
                  <a:lnTo>
                    <a:pt x="186" y="543"/>
                  </a:lnTo>
                  <a:lnTo>
                    <a:pt x="183" y="558"/>
                  </a:lnTo>
                  <a:lnTo>
                    <a:pt x="198" y="567"/>
                  </a:lnTo>
                  <a:lnTo>
                    <a:pt x="186" y="576"/>
                  </a:lnTo>
                  <a:lnTo>
                    <a:pt x="179" y="597"/>
                  </a:lnTo>
                  <a:lnTo>
                    <a:pt x="176" y="612"/>
                  </a:lnTo>
                  <a:lnTo>
                    <a:pt x="165" y="621"/>
                  </a:lnTo>
                  <a:lnTo>
                    <a:pt x="164" y="639"/>
                  </a:lnTo>
                  <a:lnTo>
                    <a:pt x="144" y="630"/>
                  </a:lnTo>
                  <a:lnTo>
                    <a:pt x="134" y="630"/>
                  </a:lnTo>
                  <a:lnTo>
                    <a:pt x="119" y="623"/>
                  </a:lnTo>
                  <a:lnTo>
                    <a:pt x="108" y="620"/>
                  </a:lnTo>
                  <a:lnTo>
                    <a:pt x="96" y="609"/>
                  </a:lnTo>
                  <a:lnTo>
                    <a:pt x="86" y="605"/>
                  </a:lnTo>
                  <a:lnTo>
                    <a:pt x="71" y="611"/>
                  </a:lnTo>
                  <a:lnTo>
                    <a:pt x="54" y="611"/>
                  </a:lnTo>
                  <a:lnTo>
                    <a:pt x="41" y="611"/>
                  </a:lnTo>
                  <a:lnTo>
                    <a:pt x="32" y="600"/>
                  </a:lnTo>
                  <a:lnTo>
                    <a:pt x="23" y="599"/>
                  </a:lnTo>
                  <a:lnTo>
                    <a:pt x="17" y="593"/>
                  </a:lnTo>
                  <a:lnTo>
                    <a:pt x="9" y="556"/>
                  </a:lnTo>
                  <a:close/>
                </a:path>
              </a:pathLst>
            </a:custGeom>
            <a:solidFill>
              <a:srgbClr val="FFFF00"/>
            </a:solidFill>
            <a:ln w="9525">
              <a:solidFill>
                <a:schemeClr val="tx1"/>
              </a:solidFill>
              <a:round/>
              <a:headEnd/>
              <a:tailEnd/>
            </a:ln>
            <a:effectLst/>
          </p:spPr>
          <p:txBody>
            <a:bodyPr/>
            <a:lstStyle/>
            <a:p>
              <a:endParaRPr lang="en-US"/>
            </a:p>
          </p:txBody>
        </p:sp>
        <p:sp>
          <p:nvSpPr>
            <p:cNvPr id="27" name="Freeform 39"/>
            <p:cNvSpPr>
              <a:spLocks/>
            </p:cNvSpPr>
            <p:nvPr/>
          </p:nvSpPr>
          <p:spPr bwMode="auto">
            <a:xfrm>
              <a:off x="2428" y="2281"/>
              <a:ext cx="145" cy="108"/>
            </a:xfrm>
            <a:custGeom>
              <a:avLst/>
              <a:gdLst/>
              <a:ahLst/>
              <a:cxnLst>
                <a:cxn ang="0">
                  <a:pos x="97" y="0"/>
                </a:cxn>
                <a:cxn ang="0">
                  <a:pos x="113" y="0"/>
                </a:cxn>
                <a:cxn ang="0">
                  <a:pos x="128" y="7"/>
                </a:cxn>
                <a:cxn ang="0">
                  <a:pos x="144" y="6"/>
                </a:cxn>
                <a:cxn ang="0">
                  <a:pos x="139" y="15"/>
                </a:cxn>
                <a:cxn ang="0">
                  <a:pos x="148" y="50"/>
                </a:cxn>
                <a:cxn ang="0">
                  <a:pos x="151" y="69"/>
                </a:cxn>
                <a:cxn ang="0">
                  <a:pos x="157" y="78"/>
                </a:cxn>
                <a:cxn ang="0">
                  <a:pos x="132" y="74"/>
                </a:cxn>
                <a:cxn ang="0">
                  <a:pos x="121" y="53"/>
                </a:cxn>
                <a:cxn ang="0">
                  <a:pos x="111" y="15"/>
                </a:cxn>
                <a:cxn ang="0">
                  <a:pos x="96" y="24"/>
                </a:cxn>
                <a:cxn ang="0">
                  <a:pos x="88" y="33"/>
                </a:cxn>
                <a:cxn ang="0">
                  <a:pos x="90" y="54"/>
                </a:cxn>
                <a:cxn ang="0">
                  <a:pos x="102" y="75"/>
                </a:cxn>
                <a:cxn ang="0">
                  <a:pos x="93" y="92"/>
                </a:cxn>
                <a:cxn ang="0">
                  <a:pos x="82" y="110"/>
                </a:cxn>
                <a:cxn ang="0">
                  <a:pos x="69" y="108"/>
                </a:cxn>
                <a:cxn ang="0">
                  <a:pos x="60" y="93"/>
                </a:cxn>
                <a:cxn ang="0">
                  <a:pos x="48" y="83"/>
                </a:cxn>
                <a:cxn ang="0">
                  <a:pos x="34" y="75"/>
                </a:cxn>
                <a:cxn ang="0">
                  <a:pos x="33" y="57"/>
                </a:cxn>
                <a:cxn ang="0">
                  <a:pos x="18" y="48"/>
                </a:cxn>
                <a:cxn ang="0">
                  <a:pos x="0" y="44"/>
                </a:cxn>
                <a:cxn ang="0">
                  <a:pos x="23" y="42"/>
                </a:cxn>
                <a:cxn ang="0">
                  <a:pos x="41" y="43"/>
                </a:cxn>
                <a:cxn ang="0">
                  <a:pos x="52" y="37"/>
                </a:cxn>
                <a:cxn ang="0">
                  <a:pos x="70" y="34"/>
                </a:cxn>
                <a:cxn ang="0">
                  <a:pos x="73" y="19"/>
                </a:cxn>
                <a:cxn ang="0">
                  <a:pos x="86" y="10"/>
                </a:cxn>
                <a:cxn ang="0">
                  <a:pos x="97" y="0"/>
                </a:cxn>
              </a:cxnLst>
              <a:rect l="0" t="0" r="r" b="b"/>
              <a:pathLst>
                <a:path w="157" h="110">
                  <a:moveTo>
                    <a:pt x="97" y="0"/>
                  </a:moveTo>
                  <a:lnTo>
                    <a:pt x="113" y="0"/>
                  </a:lnTo>
                  <a:lnTo>
                    <a:pt x="128" y="7"/>
                  </a:lnTo>
                  <a:lnTo>
                    <a:pt x="144" y="6"/>
                  </a:lnTo>
                  <a:lnTo>
                    <a:pt x="139" y="15"/>
                  </a:lnTo>
                  <a:lnTo>
                    <a:pt x="148" y="50"/>
                  </a:lnTo>
                  <a:lnTo>
                    <a:pt x="151" y="69"/>
                  </a:lnTo>
                  <a:lnTo>
                    <a:pt x="157" y="78"/>
                  </a:lnTo>
                  <a:lnTo>
                    <a:pt x="132" y="74"/>
                  </a:lnTo>
                  <a:lnTo>
                    <a:pt x="121" y="53"/>
                  </a:lnTo>
                  <a:lnTo>
                    <a:pt x="111" y="15"/>
                  </a:lnTo>
                  <a:lnTo>
                    <a:pt x="96" y="24"/>
                  </a:lnTo>
                  <a:lnTo>
                    <a:pt x="88" y="33"/>
                  </a:lnTo>
                  <a:lnTo>
                    <a:pt x="90" y="54"/>
                  </a:lnTo>
                  <a:lnTo>
                    <a:pt x="102" y="75"/>
                  </a:lnTo>
                  <a:lnTo>
                    <a:pt x="93" y="92"/>
                  </a:lnTo>
                  <a:lnTo>
                    <a:pt x="82" y="110"/>
                  </a:lnTo>
                  <a:lnTo>
                    <a:pt x="69" y="108"/>
                  </a:lnTo>
                  <a:lnTo>
                    <a:pt x="60" y="93"/>
                  </a:lnTo>
                  <a:lnTo>
                    <a:pt x="48" y="83"/>
                  </a:lnTo>
                  <a:lnTo>
                    <a:pt x="34" y="75"/>
                  </a:lnTo>
                  <a:lnTo>
                    <a:pt x="33" y="57"/>
                  </a:lnTo>
                  <a:lnTo>
                    <a:pt x="18" y="48"/>
                  </a:lnTo>
                  <a:lnTo>
                    <a:pt x="0" y="44"/>
                  </a:lnTo>
                  <a:lnTo>
                    <a:pt x="23" y="42"/>
                  </a:lnTo>
                  <a:lnTo>
                    <a:pt x="41" y="43"/>
                  </a:lnTo>
                  <a:lnTo>
                    <a:pt x="52" y="37"/>
                  </a:lnTo>
                  <a:lnTo>
                    <a:pt x="70" y="34"/>
                  </a:lnTo>
                  <a:lnTo>
                    <a:pt x="73" y="19"/>
                  </a:lnTo>
                  <a:lnTo>
                    <a:pt x="86" y="10"/>
                  </a:lnTo>
                  <a:lnTo>
                    <a:pt x="97" y="0"/>
                  </a:lnTo>
                  <a:close/>
                </a:path>
              </a:pathLst>
            </a:custGeom>
            <a:noFill/>
            <a:ln w="9525">
              <a:solidFill>
                <a:schemeClr val="tx1"/>
              </a:solidFill>
              <a:round/>
              <a:headEnd/>
              <a:tailEnd/>
            </a:ln>
            <a:effectLst/>
          </p:spPr>
          <p:txBody>
            <a:bodyPr/>
            <a:lstStyle/>
            <a:p>
              <a:endParaRPr lang="en-US"/>
            </a:p>
          </p:txBody>
        </p:sp>
        <p:sp>
          <p:nvSpPr>
            <p:cNvPr id="28" name="Freeform 40"/>
            <p:cNvSpPr>
              <a:spLocks/>
            </p:cNvSpPr>
            <p:nvPr/>
          </p:nvSpPr>
          <p:spPr bwMode="auto">
            <a:xfrm>
              <a:off x="2472" y="3757"/>
              <a:ext cx="135" cy="64"/>
            </a:xfrm>
            <a:custGeom>
              <a:avLst/>
              <a:gdLst/>
              <a:ahLst/>
              <a:cxnLst>
                <a:cxn ang="0">
                  <a:pos x="24" y="36"/>
                </a:cxn>
                <a:cxn ang="0">
                  <a:pos x="0" y="12"/>
                </a:cxn>
                <a:cxn ang="0">
                  <a:pos x="15" y="3"/>
                </a:cxn>
                <a:cxn ang="0">
                  <a:pos x="36" y="6"/>
                </a:cxn>
                <a:cxn ang="0">
                  <a:pos x="62" y="12"/>
                </a:cxn>
                <a:cxn ang="0">
                  <a:pos x="81" y="0"/>
                </a:cxn>
                <a:cxn ang="0">
                  <a:pos x="102" y="7"/>
                </a:cxn>
                <a:cxn ang="0">
                  <a:pos x="126" y="9"/>
                </a:cxn>
                <a:cxn ang="0">
                  <a:pos x="134" y="22"/>
                </a:cxn>
                <a:cxn ang="0">
                  <a:pos x="147" y="36"/>
                </a:cxn>
                <a:cxn ang="0">
                  <a:pos x="143" y="42"/>
                </a:cxn>
                <a:cxn ang="0">
                  <a:pos x="137" y="49"/>
                </a:cxn>
                <a:cxn ang="0">
                  <a:pos x="120" y="51"/>
                </a:cxn>
                <a:cxn ang="0">
                  <a:pos x="110" y="57"/>
                </a:cxn>
                <a:cxn ang="0">
                  <a:pos x="96" y="64"/>
                </a:cxn>
                <a:cxn ang="0">
                  <a:pos x="78" y="64"/>
                </a:cxn>
                <a:cxn ang="0">
                  <a:pos x="57" y="49"/>
                </a:cxn>
                <a:cxn ang="0">
                  <a:pos x="45" y="40"/>
                </a:cxn>
                <a:cxn ang="0">
                  <a:pos x="24" y="36"/>
                </a:cxn>
              </a:cxnLst>
              <a:rect l="0" t="0" r="r" b="b"/>
              <a:pathLst>
                <a:path w="147" h="64">
                  <a:moveTo>
                    <a:pt x="24" y="36"/>
                  </a:moveTo>
                  <a:lnTo>
                    <a:pt x="0" y="12"/>
                  </a:lnTo>
                  <a:lnTo>
                    <a:pt x="15" y="3"/>
                  </a:lnTo>
                  <a:lnTo>
                    <a:pt x="36" y="6"/>
                  </a:lnTo>
                  <a:lnTo>
                    <a:pt x="62" y="12"/>
                  </a:lnTo>
                  <a:lnTo>
                    <a:pt x="81" y="0"/>
                  </a:lnTo>
                  <a:lnTo>
                    <a:pt x="102" y="7"/>
                  </a:lnTo>
                  <a:lnTo>
                    <a:pt x="126" y="9"/>
                  </a:lnTo>
                  <a:lnTo>
                    <a:pt x="134" y="22"/>
                  </a:lnTo>
                  <a:lnTo>
                    <a:pt x="147" y="36"/>
                  </a:lnTo>
                  <a:lnTo>
                    <a:pt x="143" y="42"/>
                  </a:lnTo>
                  <a:lnTo>
                    <a:pt x="137" y="49"/>
                  </a:lnTo>
                  <a:lnTo>
                    <a:pt x="120" y="51"/>
                  </a:lnTo>
                  <a:lnTo>
                    <a:pt x="110" y="57"/>
                  </a:lnTo>
                  <a:lnTo>
                    <a:pt x="96" y="64"/>
                  </a:lnTo>
                  <a:lnTo>
                    <a:pt x="78" y="64"/>
                  </a:lnTo>
                  <a:lnTo>
                    <a:pt x="57" y="49"/>
                  </a:lnTo>
                  <a:lnTo>
                    <a:pt x="45" y="40"/>
                  </a:lnTo>
                  <a:lnTo>
                    <a:pt x="24" y="36"/>
                  </a:lnTo>
                  <a:close/>
                </a:path>
              </a:pathLst>
            </a:custGeom>
            <a:solidFill>
              <a:srgbClr val="99FFCC"/>
            </a:solidFill>
            <a:ln w="9525" cap="flat" cmpd="sng">
              <a:solidFill>
                <a:schemeClr val="tx1"/>
              </a:solidFill>
              <a:prstDash val="solid"/>
              <a:round/>
              <a:headEnd/>
              <a:tailEnd/>
            </a:ln>
            <a:effectLst/>
          </p:spPr>
          <p:txBody>
            <a:bodyPr wrap="none" anchor="ctr"/>
            <a:lstStyle/>
            <a:p>
              <a:endParaRPr lang="en-US"/>
            </a:p>
          </p:txBody>
        </p:sp>
        <p:sp>
          <p:nvSpPr>
            <p:cNvPr id="29" name="Freeform 41"/>
            <p:cNvSpPr>
              <a:spLocks/>
            </p:cNvSpPr>
            <p:nvPr/>
          </p:nvSpPr>
          <p:spPr bwMode="auto">
            <a:xfrm>
              <a:off x="2617" y="3767"/>
              <a:ext cx="97" cy="85"/>
            </a:xfrm>
            <a:custGeom>
              <a:avLst/>
              <a:gdLst/>
              <a:ahLst/>
              <a:cxnLst>
                <a:cxn ang="0">
                  <a:pos x="24" y="66"/>
                </a:cxn>
                <a:cxn ang="0">
                  <a:pos x="19" y="44"/>
                </a:cxn>
                <a:cxn ang="0">
                  <a:pos x="43" y="9"/>
                </a:cxn>
                <a:cxn ang="0">
                  <a:pos x="66" y="0"/>
                </a:cxn>
                <a:cxn ang="0">
                  <a:pos x="84" y="9"/>
                </a:cxn>
                <a:cxn ang="0">
                  <a:pos x="105" y="17"/>
                </a:cxn>
                <a:cxn ang="0">
                  <a:pos x="100" y="33"/>
                </a:cxn>
                <a:cxn ang="0">
                  <a:pos x="93" y="51"/>
                </a:cxn>
                <a:cxn ang="0">
                  <a:pos x="84" y="65"/>
                </a:cxn>
                <a:cxn ang="0">
                  <a:pos x="82" y="83"/>
                </a:cxn>
                <a:cxn ang="0">
                  <a:pos x="72" y="78"/>
                </a:cxn>
                <a:cxn ang="0">
                  <a:pos x="61" y="83"/>
                </a:cxn>
                <a:cxn ang="0">
                  <a:pos x="42" y="83"/>
                </a:cxn>
                <a:cxn ang="0">
                  <a:pos x="27" y="86"/>
                </a:cxn>
                <a:cxn ang="0">
                  <a:pos x="9" y="77"/>
                </a:cxn>
                <a:cxn ang="0">
                  <a:pos x="0" y="66"/>
                </a:cxn>
                <a:cxn ang="0">
                  <a:pos x="24" y="66"/>
                </a:cxn>
              </a:cxnLst>
              <a:rect l="0" t="0" r="r" b="b"/>
              <a:pathLst>
                <a:path w="105" h="86">
                  <a:moveTo>
                    <a:pt x="24" y="66"/>
                  </a:moveTo>
                  <a:lnTo>
                    <a:pt x="19" y="44"/>
                  </a:lnTo>
                  <a:lnTo>
                    <a:pt x="43" y="9"/>
                  </a:lnTo>
                  <a:lnTo>
                    <a:pt x="66" y="0"/>
                  </a:lnTo>
                  <a:lnTo>
                    <a:pt x="84" y="9"/>
                  </a:lnTo>
                  <a:lnTo>
                    <a:pt x="105" y="17"/>
                  </a:lnTo>
                  <a:lnTo>
                    <a:pt x="100" y="33"/>
                  </a:lnTo>
                  <a:lnTo>
                    <a:pt x="93" y="51"/>
                  </a:lnTo>
                  <a:lnTo>
                    <a:pt x="84" y="65"/>
                  </a:lnTo>
                  <a:lnTo>
                    <a:pt x="82" y="83"/>
                  </a:lnTo>
                  <a:lnTo>
                    <a:pt x="72" y="78"/>
                  </a:lnTo>
                  <a:lnTo>
                    <a:pt x="61" y="83"/>
                  </a:lnTo>
                  <a:lnTo>
                    <a:pt x="42" y="83"/>
                  </a:lnTo>
                  <a:lnTo>
                    <a:pt x="27" y="86"/>
                  </a:lnTo>
                  <a:lnTo>
                    <a:pt x="9" y="77"/>
                  </a:lnTo>
                  <a:lnTo>
                    <a:pt x="0" y="66"/>
                  </a:lnTo>
                  <a:lnTo>
                    <a:pt x="24" y="66"/>
                  </a:lnTo>
                  <a:close/>
                </a:path>
              </a:pathLst>
            </a:custGeom>
            <a:solidFill>
              <a:srgbClr val="99FFCC"/>
            </a:solidFill>
            <a:ln w="9525" cap="flat" cmpd="sng">
              <a:solidFill>
                <a:schemeClr val="tx1"/>
              </a:solidFill>
              <a:prstDash val="solid"/>
              <a:round/>
              <a:headEnd/>
              <a:tailEnd/>
            </a:ln>
            <a:effectLst/>
          </p:spPr>
          <p:txBody>
            <a:bodyPr wrap="none" anchor="ctr"/>
            <a:lstStyle/>
            <a:p>
              <a:endParaRPr lang="en-US"/>
            </a:p>
          </p:txBody>
        </p:sp>
        <p:sp>
          <p:nvSpPr>
            <p:cNvPr id="30" name="Freeform 42"/>
            <p:cNvSpPr>
              <a:spLocks/>
            </p:cNvSpPr>
            <p:nvPr/>
          </p:nvSpPr>
          <p:spPr bwMode="auto">
            <a:xfrm>
              <a:off x="2712" y="3756"/>
              <a:ext cx="260" cy="117"/>
            </a:xfrm>
            <a:custGeom>
              <a:avLst/>
              <a:gdLst/>
              <a:ahLst/>
              <a:cxnLst>
                <a:cxn ang="0">
                  <a:pos x="206" y="93"/>
                </a:cxn>
                <a:cxn ang="0">
                  <a:pos x="194" y="90"/>
                </a:cxn>
                <a:cxn ang="0">
                  <a:pos x="192" y="66"/>
                </a:cxn>
                <a:cxn ang="0">
                  <a:pos x="168" y="87"/>
                </a:cxn>
                <a:cxn ang="0">
                  <a:pos x="156" y="93"/>
                </a:cxn>
                <a:cxn ang="0">
                  <a:pos x="147" y="90"/>
                </a:cxn>
                <a:cxn ang="0">
                  <a:pos x="128" y="95"/>
                </a:cxn>
                <a:cxn ang="0">
                  <a:pos x="111" y="96"/>
                </a:cxn>
                <a:cxn ang="0">
                  <a:pos x="93" y="102"/>
                </a:cxn>
                <a:cxn ang="0">
                  <a:pos x="80" y="110"/>
                </a:cxn>
                <a:cxn ang="0">
                  <a:pos x="60" y="111"/>
                </a:cxn>
                <a:cxn ang="0">
                  <a:pos x="36" y="120"/>
                </a:cxn>
                <a:cxn ang="0">
                  <a:pos x="20" y="113"/>
                </a:cxn>
                <a:cxn ang="0">
                  <a:pos x="0" y="105"/>
                </a:cxn>
                <a:cxn ang="0">
                  <a:pos x="6" y="84"/>
                </a:cxn>
                <a:cxn ang="0">
                  <a:pos x="11" y="68"/>
                </a:cxn>
                <a:cxn ang="0">
                  <a:pos x="8" y="54"/>
                </a:cxn>
                <a:cxn ang="0">
                  <a:pos x="27" y="50"/>
                </a:cxn>
                <a:cxn ang="0">
                  <a:pos x="44" y="38"/>
                </a:cxn>
                <a:cxn ang="0">
                  <a:pos x="62" y="36"/>
                </a:cxn>
                <a:cxn ang="0">
                  <a:pos x="74" y="47"/>
                </a:cxn>
                <a:cxn ang="0">
                  <a:pos x="89" y="36"/>
                </a:cxn>
                <a:cxn ang="0">
                  <a:pos x="108" y="51"/>
                </a:cxn>
                <a:cxn ang="0">
                  <a:pos x="122" y="68"/>
                </a:cxn>
                <a:cxn ang="0">
                  <a:pos x="143" y="77"/>
                </a:cxn>
                <a:cxn ang="0">
                  <a:pos x="146" y="63"/>
                </a:cxn>
                <a:cxn ang="0">
                  <a:pos x="174" y="65"/>
                </a:cxn>
                <a:cxn ang="0">
                  <a:pos x="158" y="48"/>
                </a:cxn>
                <a:cxn ang="0">
                  <a:pos x="144" y="47"/>
                </a:cxn>
                <a:cxn ang="0">
                  <a:pos x="120" y="32"/>
                </a:cxn>
                <a:cxn ang="0">
                  <a:pos x="107" y="18"/>
                </a:cxn>
                <a:cxn ang="0">
                  <a:pos x="113" y="8"/>
                </a:cxn>
                <a:cxn ang="0">
                  <a:pos x="134" y="0"/>
                </a:cxn>
                <a:cxn ang="0">
                  <a:pos x="161" y="3"/>
                </a:cxn>
                <a:cxn ang="0">
                  <a:pos x="179" y="30"/>
                </a:cxn>
                <a:cxn ang="0">
                  <a:pos x="198" y="21"/>
                </a:cxn>
                <a:cxn ang="0">
                  <a:pos x="216" y="27"/>
                </a:cxn>
                <a:cxn ang="0">
                  <a:pos x="227" y="48"/>
                </a:cxn>
                <a:cxn ang="0">
                  <a:pos x="230" y="29"/>
                </a:cxn>
                <a:cxn ang="0">
                  <a:pos x="249" y="21"/>
                </a:cxn>
                <a:cxn ang="0">
                  <a:pos x="272" y="45"/>
                </a:cxn>
                <a:cxn ang="0">
                  <a:pos x="269" y="60"/>
                </a:cxn>
                <a:cxn ang="0">
                  <a:pos x="281" y="62"/>
                </a:cxn>
                <a:cxn ang="0">
                  <a:pos x="281" y="72"/>
                </a:cxn>
                <a:cxn ang="0">
                  <a:pos x="267" y="78"/>
                </a:cxn>
                <a:cxn ang="0">
                  <a:pos x="251" y="75"/>
                </a:cxn>
                <a:cxn ang="0">
                  <a:pos x="233" y="77"/>
                </a:cxn>
                <a:cxn ang="0">
                  <a:pos x="222" y="87"/>
                </a:cxn>
                <a:cxn ang="0">
                  <a:pos x="206" y="93"/>
                </a:cxn>
              </a:cxnLst>
              <a:rect l="0" t="0" r="r" b="b"/>
              <a:pathLst>
                <a:path w="281" h="120">
                  <a:moveTo>
                    <a:pt x="206" y="93"/>
                  </a:moveTo>
                  <a:lnTo>
                    <a:pt x="194" y="90"/>
                  </a:lnTo>
                  <a:lnTo>
                    <a:pt x="192" y="66"/>
                  </a:lnTo>
                  <a:lnTo>
                    <a:pt x="168" y="87"/>
                  </a:lnTo>
                  <a:lnTo>
                    <a:pt x="156" y="93"/>
                  </a:lnTo>
                  <a:lnTo>
                    <a:pt x="147" y="90"/>
                  </a:lnTo>
                  <a:lnTo>
                    <a:pt x="128" y="95"/>
                  </a:lnTo>
                  <a:lnTo>
                    <a:pt x="111" y="96"/>
                  </a:lnTo>
                  <a:lnTo>
                    <a:pt x="93" y="102"/>
                  </a:lnTo>
                  <a:lnTo>
                    <a:pt x="80" y="110"/>
                  </a:lnTo>
                  <a:lnTo>
                    <a:pt x="60" y="111"/>
                  </a:lnTo>
                  <a:lnTo>
                    <a:pt x="36" y="120"/>
                  </a:lnTo>
                  <a:lnTo>
                    <a:pt x="20" y="113"/>
                  </a:lnTo>
                  <a:lnTo>
                    <a:pt x="0" y="105"/>
                  </a:lnTo>
                  <a:lnTo>
                    <a:pt x="6" y="84"/>
                  </a:lnTo>
                  <a:lnTo>
                    <a:pt x="11" y="68"/>
                  </a:lnTo>
                  <a:lnTo>
                    <a:pt x="8" y="54"/>
                  </a:lnTo>
                  <a:lnTo>
                    <a:pt x="27" y="50"/>
                  </a:lnTo>
                  <a:lnTo>
                    <a:pt x="44" y="38"/>
                  </a:lnTo>
                  <a:lnTo>
                    <a:pt x="62" y="36"/>
                  </a:lnTo>
                  <a:lnTo>
                    <a:pt x="74" y="47"/>
                  </a:lnTo>
                  <a:lnTo>
                    <a:pt x="89" y="36"/>
                  </a:lnTo>
                  <a:lnTo>
                    <a:pt x="108" y="51"/>
                  </a:lnTo>
                  <a:lnTo>
                    <a:pt x="122" y="68"/>
                  </a:lnTo>
                  <a:lnTo>
                    <a:pt x="143" y="77"/>
                  </a:lnTo>
                  <a:lnTo>
                    <a:pt x="146" y="63"/>
                  </a:lnTo>
                  <a:lnTo>
                    <a:pt x="174" y="65"/>
                  </a:lnTo>
                  <a:lnTo>
                    <a:pt x="158" y="48"/>
                  </a:lnTo>
                  <a:lnTo>
                    <a:pt x="144" y="47"/>
                  </a:lnTo>
                  <a:lnTo>
                    <a:pt x="120" y="32"/>
                  </a:lnTo>
                  <a:lnTo>
                    <a:pt x="107" y="18"/>
                  </a:lnTo>
                  <a:lnTo>
                    <a:pt x="113" y="8"/>
                  </a:lnTo>
                  <a:lnTo>
                    <a:pt x="134" y="0"/>
                  </a:lnTo>
                  <a:lnTo>
                    <a:pt x="161" y="3"/>
                  </a:lnTo>
                  <a:lnTo>
                    <a:pt x="179" y="30"/>
                  </a:lnTo>
                  <a:lnTo>
                    <a:pt x="198" y="21"/>
                  </a:lnTo>
                  <a:lnTo>
                    <a:pt x="216" y="27"/>
                  </a:lnTo>
                  <a:lnTo>
                    <a:pt x="227" y="48"/>
                  </a:lnTo>
                  <a:lnTo>
                    <a:pt x="230" y="29"/>
                  </a:lnTo>
                  <a:lnTo>
                    <a:pt x="249" y="21"/>
                  </a:lnTo>
                  <a:lnTo>
                    <a:pt x="272" y="45"/>
                  </a:lnTo>
                  <a:lnTo>
                    <a:pt x="269" y="60"/>
                  </a:lnTo>
                  <a:lnTo>
                    <a:pt x="281" y="62"/>
                  </a:lnTo>
                  <a:lnTo>
                    <a:pt x="281" y="72"/>
                  </a:lnTo>
                  <a:lnTo>
                    <a:pt x="267" y="78"/>
                  </a:lnTo>
                  <a:lnTo>
                    <a:pt x="251" y="75"/>
                  </a:lnTo>
                  <a:lnTo>
                    <a:pt x="233" y="77"/>
                  </a:lnTo>
                  <a:lnTo>
                    <a:pt x="222" y="87"/>
                  </a:lnTo>
                  <a:lnTo>
                    <a:pt x="206" y="93"/>
                  </a:lnTo>
                  <a:close/>
                </a:path>
              </a:pathLst>
            </a:custGeom>
            <a:solidFill>
              <a:srgbClr val="99FFCC"/>
            </a:solidFill>
            <a:ln w="9525" cap="flat" cmpd="sng">
              <a:solidFill>
                <a:schemeClr val="tx1"/>
              </a:solidFill>
              <a:prstDash val="solid"/>
              <a:round/>
              <a:headEnd type="none" w="med" len="med"/>
              <a:tailEnd type="none" w="med" len="med"/>
            </a:ln>
            <a:effectLst/>
          </p:spPr>
          <p:txBody>
            <a:bodyPr wrap="none" anchor="ctr"/>
            <a:lstStyle/>
            <a:p>
              <a:endParaRPr lang="en-US"/>
            </a:p>
          </p:txBody>
        </p:sp>
        <p:sp>
          <p:nvSpPr>
            <p:cNvPr id="31" name="Freeform 43"/>
            <p:cNvSpPr>
              <a:spLocks/>
            </p:cNvSpPr>
            <p:nvPr/>
          </p:nvSpPr>
          <p:spPr bwMode="auto">
            <a:xfrm>
              <a:off x="2945" y="3896"/>
              <a:ext cx="202" cy="116"/>
            </a:xfrm>
            <a:custGeom>
              <a:avLst/>
              <a:gdLst/>
              <a:ahLst/>
              <a:cxnLst>
                <a:cxn ang="0">
                  <a:pos x="8" y="15"/>
                </a:cxn>
                <a:cxn ang="0">
                  <a:pos x="24" y="6"/>
                </a:cxn>
                <a:cxn ang="0">
                  <a:pos x="45" y="3"/>
                </a:cxn>
                <a:cxn ang="0">
                  <a:pos x="68" y="7"/>
                </a:cxn>
                <a:cxn ang="0">
                  <a:pos x="80" y="4"/>
                </a:cxn>
                <a:cxn ang="0">
                  <a:pos x="98" y="9"/>
                </a:cxn>
                <a:cxn ang="0">
                  <a:pos x="111" y="0"/>
                </a:cxn>
                <a:cxn ang="0">
                  <a:pos x="131" y="15"/>
                </a:cxn>
                <a:cxn ang="0">
                  <a:pos x="147" y="19"/>
                </a:cxn>
                <a:cxn ang="0">
                  <a:pos x="155" y="34"/>
                </a:cxn>
                <a:cxn ang="0">
                  <a:pos x="177" y="37"/>
                </a:cxn>
                <a:cxn ang="0">
                  <a:pos x="194" y="57"/>
                </a:cxn>
                <a:cxn ang="0">
                  <a:pos x="203" y="70"/>
                </a:cxn>
                <a:cxn ang="0">
                  <a:pos x="219" y="87"/>
                </a:cxn>
                <a:cxn ang="0">
                  <a:pos x="204" y="106"/>
                </a:cxn>
                <a:cxn ang="0">
                  <a:pos x="185" y="109"/>
                </a:cxn>
                <a:cxn ang="0">
                  <a:pos x="171" y="118"/>
                </a:cxn>
                <a:cxn ang="0">
                  <a:pos x="158" y="108"/>
                </a:cxn>
                <a:cxn ang="0">
                  <a:pos x="140" y="108"/>
                </a:cxn>
                <a:cxn ang="0">
                  <a:pos x="122" y="90"/>
                </a:cxn>
                <a:cxn ang="0">
                  <a:pos x="110" y="70"/>
                </a:cxn>
                <a:cxn ang="0">
                  <a:pos x="83" y="66"/>
                </a:cxn>
                <a:cxn ang="0">
                  <a:pos x="77" y="52"/>
                </a:cxn>
                <a:cxn ang="0">
                  <a:pos x="47" y="54"/>
                </a:cxn>
                <a:cxn ang="0">
                  <a:pos x="18" y="48"/>
                </a:cxn>
                <a:cxn ang="0">
                  <a:pos x="12" y="39"/>
                </a:cxn>
                <a:cxn ang="0">
                  <a:pos x="0" y="27"/>
                </a:cxn>
                <a:cxn ang="0">
                  <a:pos x="8" y="15"/>
                </a:cxn>
              </a:cxnLst>
              <a:rect l="0" t="0" r="r" b="b"/>
              <a:pathLst>
                <a:path w="219" h="118">
                  <a:moveTo>
                    <a:pt x="8" y="15"/>
                  </a:moveTo>
                  <a:lnTo>
                    <a:pt x="24" y="6"/>
                  </a:lnTo>
                  <a:lnTo>
                    <a:pt x="45" y="3"/>
                  </a:lnTo>
                  <a:lnTo>
                    <a:pt x="68" y="7"/>
                  </a:lnTo>
                  <a:lnTo>
                    <a:pt x="80" y="4"/>
                  </a:lnTo>
                  <a:lnTo>
                    <a:pt x="98" y="9"/>
                  </a:lnTo>
                  <a:lnTo>
                    <a:pt x="111" y="0"/>
                  </a:lnTo>
                  <a:lnTo>
                    <a:pt x="131" y="15"/>
                  </a:lnTo>
                  <a:lnTo>
                    <a:pt x="147" y="19"/>
                  </a:lnTo>
                  <a:lnTo>
                    <a:pt x="155" y="34"/>
                  </a:lnTo>
                  <a:lnTo>
                    <a:pt x="177" y="37"/>
                  </a:lnTo>
                  <a:lnTo>
                    <a:pt x="194" y="57"/>
                  </a:lnTo>
                  <a:lnTo>
                    <a:pt x="203" y="70"/>
                  </a:lnTo>
                  <a:lnTo>
                    <a:pt x="219" y="87"/>
                  </a:lnTo>
                  <a:lnTo>
                    <a:pt x="204" y="106"/>
                  </a:lnTo>
                  <a:lnTo>
                    <a:pt x="185" y="109"/>
                  </a:lnTo>
                  <a:lnTo>
                    <a:pt x="171" y="118"/>
                  </a:lnTo>
                  <a:lnTo>
                    <a:pt x="158" y="108"/>
                  </a:lnTo>
                  <a:lnTo>
                    <a:pt x="140" y="108"/>
                  </a:lnTo>
                  <a:lnTo>
                    <a:pt x="122" y="90"/>
                  </a:lnTo>
                  <a:lnTo>
                    <a:pt x="110" y="70"/>
                  </a:lnTo>
                  <a:lnTo>
                    <a:pt x="83" y="66"/>
                  </a:lnTo>
                  <a:lnTo>
                    <a:pt x="77" y="52"/>
                  </a:lnTo>
                  <a:lnTo>
                    <a:pt x="47" y="54"/>
                  </a:lnTo>
                  <a:lnTo>
                    <a:pt x="18" y="48"/>
                  </a:lnTo>
                  <a:lnTo>
                    <a:pt x="12" y="39"/>
                  </a:lnTo>
                  <a:lnTo>
                    <a:pt x="0" y="27"/>
                  </a:lnTo>
                  <a:lnTo>
                    <a:pt x="8" y="15"/>
                  </a:lnTo>
                  <a:close/>
                </a:path>
              </a:pathLst>
            </a:custGeom>
            <a:solidFill>
              <a:srgbClr val="99FFCC"/>
            </a:solidFill>
            <a:ln w="9525" cap="flat" cmpd="sng">
              <a:solidFill>
                <a:schemeClr val="tx1"/>
              </a:solidFill>
              <a:prstDash val="solid"/>
              <a:round/>
              <a:headEnd type="none" w="med" len="med"/>
              <a:tailEnd type="none" w="med" len="med"/>
            </a:ln>
            <a:effectLst/>
          </p:spPr>
          <p:txBody>
            <a:bodyPr wrap="none" anchor="ctr"/>
            <a:lstStyle/>
            <a:p>
              <a:endParaRPr lang="en-US"/>
            </a:p>
          </p:txBody>
        </p:sp>
        <p:sp>
          <p:nvSpPr>
            <p:cNvPr id="32" name="Freeform 44"/>
            <p:cNvSpPr>
              <a:spLocks/>
            </p:cNvSpPr>
            <p:nvPr/>
          </p:nvSpPr>
          <p:spPr bwMode="auto">
            <a:xfrm>
              <a:off x="3010" y="3746"/>
              <a:ext cx="593" cy="108"/>
            </a:xfrm>
            <a:custGeom>
              <a:avLst/>
              <a:gdLst/>
              <a:ahLst/>
              <a:cxnLst>
                <a:cxn ang="0">
                  <a:pos x="81" y="27"/>
                </a:cxn>
                <a:cxn ang="0">
                  <a:pos x="178" y="46"/>
                </a:cxn>
                <a:cxn ang="0">
                  <a:pos x="214" y="69"/>
                </a:cxn>
                <a:cxn ang="0">
                  <a:pos x="261" y="60"/>
                </a:cxn>
                <a:cxn ang="0">
                  <a:pos x="310" y="73"/>
                </a:cxn>
                <a:cxn ang="0">
                  <a:pos x="343" y="49"/>
                </a:cxn>
                <a:cxn ang="0">
                  <a:pos x="355" y="19"/>
                </a:cxn>
                <a:cxn ang="0">
                  <a:pos x="396" y="24"/>
                </a:cxn>
                <a:cxn ang="0">
                  <a:pos x="403" y="36"/>
                </a:cxn>
                <a:cxn ang="0">
                  <a:pos x="429" y="30"/>
                </a:cxn>
                <a:cxn ang="0">
                  <a:pos x="427" y="58"/>
                </a:cxn>
                <a:cxn ang="0">
                  <a:pos x="447" y="31"/>
                </a:cxn>
                <a:cxn ang="0">
                  <a:pos x="462" y="34"/>
                </a:cxn>
                <a:cxn ang="0">
                  <a:pos x="493" y="28"/>
                </a:cxn>
                <a:cxn ang="0">
                  <a:pos x="505" y="40"/>
                </a:cxn>
                <a:cxn ang="0">
                  <a:pos x="531" y="24"/>
                </a:cxn>
                <a:cxn ang="0">
                  <a:pos x="546" y="33"/>
                </a:cxn>
                <a:cxn ang="0">
                  <a:pos x="573" y="25"/>
                </a:cxn>
                <a:cxn ang="0">
                  <a:pos x="607" y="19"/>
                </a:cxn>
                <a:cxn ang="0">
                  <a:pos x="640" y="21"/>
                </a:cxn>
                <a:cxn ang="0">
                  <a:pos x="637" y="51"/>
                </a:cxn>
                <a:cxn ang="0">
                  <a:pos x="606" y="55"/>
                </a:cxn>
                <a:cxn ang="0">
                  <a:pos x="570" y="55"/>
                </a:cxn>
                <a:cxn ang="0">
                  <a:pos x="549" y="49"/>
                </a:cxn>
                <a:cxn ang="0">
                  <a:pos x="538" y="45"/>
                </a:cxn>
                <a:cxn ang="0">
                  <a:pos x="523" y="70"/>
                </a:cxn>
                <a:cxn ang="0">
                  <a:pos x="501" y="58"/>
                </a:cxn>
                <a:cxn ang="0">
                  <a:pos x="496" y="43"/>
                </a:cxn>
                <a:cxn ang="0">
                  <a:pos x="477" y="52"/>
                </a:cxn>
                <a:cxn ang="0">
                  <a:pos x="453" y="69"/>
                </a:cxn>
                <a:cxn ang="0">
                  <a:pos x="426" y="69"/>
                </a:cxn>
                <a:cxn ang="0">
                  <a:pos x="423" y="45"/>
                </a:cxn>
                <a:cxn ang="0">
                  <a:pos x="387" y="57"/>
                </a:cxn>
                <a:cxn ang="0">
                  <a:pos x="349" y="85"/>
                </a:cxn>
                <a:cxn ang="0">
                  <a:pos x="298" y="91"/>
                </a:cxn>
                <a:cxn ang="0">
                  <a:pos x="235" y="99"/>
                </a:cxn>
                <a:cxn ang="0">
                  <a:pos x="207" y="109"/>
                </a:cxn>
                <a:cxn ang="0">
                  <a:pos x="171" y="109"/>
                </a:cxn>
                <a:cxn ang="0">
                  <a:pos x="127" y="99"/>
                </a:cxn>
                <a:cxn ang="0">
                  <a:pos x="85" y="97"/>
                </a:cxn>
                <a:cxn ang="0">
                  <a:pos x="43" y="97"/>
                </a:cxn>
                <a:cxn ang="0">
                  <a:pos x="27" y="75"/>
                </a:cxn>
                <a:cxn ang="0">
                  <a:pos x="10" y="88"/>
                </a:cxn>
                <a:cxn ang="0">
                  <a:pos x="28" y="63"/>
                </a:cxn>
                <a:cxn ang="0">
                  <a:pos x="54" y="42"/>
                </a:cxn>
              </a:cxnLst>
              <a:rect l="0" t="0" r="r" b="b"/>
              <a:pathLst>
                <a:path w="643" h="110">
                  <a:moveTo>
                    <a:pt x="54" y="42"/>
                  </a:moveTo>
                  <a:cubicBezTo>
                    <a:pt x="69" y="45"/>
                    <a:pt x="66" y="26"/>
                    <a:pt x="81" y="27"/>
                  </a:cubicBezTo>
                  <a:lnTo>
                    <a:pt x="105" y="33"/>
                  </a:lnTo>
                  <a:lnTo>
                    <a:pt x="178" y="46"/>
                  </a:lnTo>
                  <a:lnTo>
                    <a:pt x="196" y="54"/>
                  </a:lnTo>
                  <a:lnTo>
                    <a:pt x="214" y="69"/>
                  </a:lnTo>
                  <a:lnTo>
                    <a:pt x="235" y="61"/>
                  </a:lnTo>
                  <a:lnTo>
                    <a:pt x="261" y="60"/>
                  </a:lnTo>
                  <a:lnTo>
                    <a:pt x="277" y="58"/>
                  </a:lnTo>
                  <a:lnTo>
                    <a:pt x="310" y="73"/>
                  </a:lnTo>
                  <a:lnTo>
                    <a:pt x="334" y="66"/>
                  </a:lnTo>
                  <a:lnTo>
                    <a:pt x="343" y="49"/>
                  </a:lnTo>
                  <a:lnTo>
                    <a:pt x="376" y="33"/>
                  </a:lnTo>
                  <a:lnTo>
                    <a:pt x="355" y="19"/>
                  </a:lnTo>
                  <a:lnTo>
                    <a:pt x="376" y="9"/>
                  </a:lnTo>
                  <a:cubicBezTo>
                    <a:pt x="395" y="0"/>
                    <a:pt x="374" y="26"/>
                    <a:pt x="396" y="24"/>
                  </a:cubicBezTo>
                  <a:cubicBezTo>
                    <a:pt x="400" y="26"/>
                    <a:pt x="362" y="31"/>
                    <a:pt x="396" y="27"/>
                  </a:cubicBezTo>
                  <a:cubicBezTo>
                    <a:pt x="397" y="29"/>
                    <a:pt x="400" y="36"/>
                    <a:pt x="403" y="36"/>
                  </a:cubicBezTo>
                  <a:cubicBezTo>
                    <a:pt x="406" y="36"/>
                    <a:pt x="408" y="26"/>
                    <a:pt x="412" y="25"/>
                  </a:cubicBezTo>
                  <a:cubicBezTo>
                    <a:pt x="416" y="24"/>
                    <a:pt x="426" y="27"/>
                    <a:pt x="429" y="30"/>
                  </a:cubicBezTo>
                  <a:cubicBezTo>
                    <a:pt x="432" y="33"/>
                    <a:pt x="430" y="40"/>
                    <a:pt x="430" y="45"/>
                  </a:cubicBezTo>
                  <a:cubicBezTo>
                    <a:pt x="430" y="50"/>
                    <a:pt x="425" y="58"/>
                    <a:pt x="427" y="58"/>
                  </a:cubicBezTo>
                  <a:cubicBezTo>
                    <a:pt x="429" y="58"/>
                    <a:pt x="438" y="49"/>
                    <a:pt x="441" y="45"/>
                  </a:cubicBezTo>
                  <a:cubicBezTo>
                    <a:pt x="444" y="41"/>
                    <a:pt x="444" y="31"/>
                    <a:pt x="447" y="31"/>
                  </a:cubicBezTo>
                  <a:cubicBezTo>
                    <a:pt x="450" y="31"/>
                    <a:pt x="458" y="42"/>
                    <a:pt x="460" y="42"/>
                  </a:cubicBezTo>
                  <a:cubicBezTo>
                    <a:pt x="462" y="42"/>
                    <a:pt x="459" y="37"/>
                    <a:pt x="462" y="34"/>
                  </a:cubicBezTo>
                  <a:cubicBezTo>
                    <a:pt x="465" y="31"/>
                    <a:pt x="472" y="26"/>
                    <a:pt x="477" y="25"/>
                  </a:cubicBezTo>
                  <a:cubicBezTo>
                    <a:pt x="482" y="24"/>
                    <a:pt x="491" y="26"/>
                    <a:pt x="493" y="28"/>
                  </a:cubicBezTo>
                  <a:cubicBezTo>
                    <a:pt x="495" y="30"/>
                    <a:pt x="487" y="37"/>
                    <a:pt x="489" y="39"/>
                  </a:cubicBezTo>
                  <a:cubicBezTo>
                    <a:pt x="491" y="41"/>
                    <a:pt x="500" y="40"/>
                    <a:pt x="505" y="40"/>
                  </a:cubicBezTo>
                  <a:cubicBezTo>
                    <a:pt x="510" y="40"/>
                    <a:pt x="518" y="43"/>
                    <a:pt x="522" y="40"/>
                  </a:cubicBezTo>
                  <a:cubicBezTo>
                    <a:pt x="526" y="37"/>
                    <a:pt x="527" y="27"/>
                    <a:pt x="531" y="24"/>
                  </a:cubicBezTo>
                  <a:cubicBezTo>
                    <a:pt x="535" y="21"/>
                    <a:pt x="541" y="21"/>
                    <a:pt x="543" y="22"/>
                  </a:cubicBezTo>
                  <a:cubicBezTo>
                    <a:pt x="545" y="23"/>
                    <a:pt x="543" y="33"/>
                    <a:pt x="546" y="33"/>
                  </a:cubicBezTo>
                  <a:cubicBezTo>
                    <a:pt x="549" y="33"/>
                    <a:pt x="560" y="23"/>
                    <a:pt x="564" y="22"/>
                  </a:cubicBezTo>
                  <a:cubicBezTo>
                    <a:pt x="568" y="21"/>
                    <a:pt x="568" y="26"/>
                    <a:pt x="573" y="25"/>
                  </a:cubicBezTo>
                  <a:cubicBezTo>
                    <a:pt x="578" y="24"/>
                    <a:pt x="589" y="19"/>
                    <a:pt x="595" y="18"/>
                  </a:cubicBezTo>
                  <a:cubicBezTo>
                    <a:pt x="606" y="13"/>
                    <a:pt x="602" y="19"/>
                    <a:pt x="607" y="19"/>
                  </a:cubicBezTo>
                  <a:cubicBezTo>
                    <a:pt x="612" y="19"/>
                    <a:pt x="619" y="19"/>
                    <a:pt x="624" y="19"/>
                  </a:cubicBezTo>
                  <a:cubicBezTo>
                    <a:pt x="629" y="19"/>
                    <a:pt x="637" y="18"/>
                    <a:pt x="640" y="21"/>
                  </a:cubicBezTo>
                  <a:cubicBezTo>
                    <a:pt x="643" y="24"/>
                    <a:pt x="643" y="31"/>
                    <a:pt x="642" y="36"/>
                  </a:cubicBezTo>
                  <a:cubicBezTo>
                    <a:pt x="641" y="41"/>
                    <a:pt x="641" y="49"/>
                    <a:pt x="637" y="51"/>
                  </a:cubicBezTo>
                  <a:cubicBezTo>
                    <a:pt x="637" y="56"/>
                    <a:pt x="624" y="44"/>
                    <a:pt x="618" y="48"/>
                  </a:cubicBezTo>
                  <a:cubicBezTo>
                    <a:pt x="612" y="48"/>
                    <a:pt x="612" y="54"/>
                    <a:pt x="606" y="55"/>
                  </a:cubicBezTo>
                  <a:cubicBezTo>
                    <a:pt x="600" y="56"/>
                    <a:pt x="588" y="54"/>
                    <a:pt x="582" y="54"/>
                  </a:cubicBezTo>
                  <a:cubicBezTo>
                    <a:pt x="571" y="52"/>
                    <a:pt x="574" y="55"/>
                    <a:pt x="570" y="55"/>
                  </a:cubicBezTo>
                  <a:cubicBezTo>
                    <a:pt x="566" y="55"/>
                    <a:pt x="561" y="58"/>
                    <a:pt x="558" y="57"/>
                  </a:cubicBezTo>
                  <a:cubicBezTo>
                    <a:pt x="555" y="56"/>
                    <a:pt x="551" y="53"/>
                    <a:pt x="549" y="49"/>
                  </a:cubicBezTo>
                  <a:cubicBezTo>
                    <a:pt x="547" y="45"/>
                    <a:pt x="546" y="37"/>
                    <a:pt x="544" y="36"/>
                  </a:cubicBezTo>
                  <a:cubicBezTo>
                    <a:pt x="542" y="35"/>
                    <a:pt x="540" y="41"/>
                    <a:pt x="538" y="45"/>
                  </a:cubicBezTo>
                  <a:cubicBezTo>
                    <a:pt x="536" y="49"/>
                    <a:pt x="534" y="54"/>
                    <a:pt x="531" y="58"/>
                  </a:cubicBezTo>
                  <a:cubicBezTo>
                    <a:pt x="528" y="62"/>
                    <a:pt x="526" y="69"/>
                    <a:pt x="523" y="70"/>
                  </a:cubicBezTo>
                  <a:cubicBezTo>
                    <a:pt x="520" y="71"/>
                    <a:pt x="515" y="66"/>
                    <a:pt x="511" y="64"/>
                  </a:cubicBezTo>
                  <a:cubicBezTo>
                    <a:pt x="507" y="62"/>
                    <a:pt x="502" y="60"/>
                    <a:pt x="501" y="58"/>
                  </a:cubicBezTo>
                  <a:cubicBezTo>
                    <a:pt x="500" y="56"/>
                    <a:pt x="503" y="51"/>
                    <a:pt x="502" y="49"/>
                  </a:cubicBezTo>
                  <a:cubicBezTo>
                    <a:pt x="501" y="47"/>
                    <a:pt x="500" y="44"/>
                    <a:pt x="496" y="43"/>
                  </a:cubicBezTo>
                  <a:cubicBezTo>
                    <a:pt x="492" y="42"/>
                    <a:pt x="483" y="42"/>
                    <a:pt x="480" y="43"/>
                  </a:cubicBezTo>
                  <a:cubicBezTo>
                    <a:pt x="477" y="44"/>
                    <a:pt x="480" y="49"/>
                    <a:pt x="477" y="52"/>
                  </a:cubicBezTo>
                  <a:cubicBezTo>
                    <a:pt x="474" y="55"/>
                    <a:pt x="467" y="60"/>
                    <a:pt x="463" y="63"/>
                  </a:cubicBezTo>
                  <a:cubicBezTo>
                    <a:pt x="459" y="63"/>
                    <a:pt x="457" y="68"/>
                    <a:pt x="453" y="69"/>
                  </a:cubicBezTo>
                  <a:cubicBezTo>
                    <a:pt x="447" y="71"/>
                    <a:pt x="445" y="75"/>
                    <a:pt x="438" y="76"/>
                  </a:cubicBezTo>
                  <a:cubicBezTo>
                    <a:pt x="434" y="73"/>
                    <a:pt x="430" y="72"/>
                    <a:pt x="426" y="69"/>
                  </a:cubicBezTo>
                  <a:cubicBezTo>
                    <a:pt x="422" y="66"/>
                    <a:pt x="415" y="64"/>
                    <a:pt x="415" y="60"/>
                  </a:cubicBezTo>
                  <a:cubicBezTo>
                    <a:pt x="415" y="56"/>
                    <a:pt x="425" y="48"/>
                    <a:pt x="423" y="45"/>
                  </a:cubicBezTo>
                  <a:cubicBezTo>
                    <a:pt x="421" y="42"/>
                    <a:pt x="408" y="40"/>
                    <a:pt x="402" y="42"/>
                  </a:cubicBezTo>
                  <a:cubicBezTo>
                    <a:pt x="396" y="44"/>
                    <a:pt x="390" y="52"/>
                    <a:pt x="387" y="57"/>
                  </a:cubicBezTo>
                  <a:cubicBezTo>
                    <a:pt x="384" y="62"/>
                    <a:pt x="390" y="68"/>
                    <a:pt x="384" y="73"/>
                  </a:cubicBezTo>
                  <a:cubicBezTo>
                    <a:pt x="378" y="78"/>
                    <a:pt x="358" y="82"/>
                    <a:pt x="349" y="85"/>
                  </a:cubicBezTo>
                  <a:cubicBezTo>
                    <a:pt x="334" y="85"/>
                    <a:pt x="335" y="89"/>
                    <a:pt x="327" y="90"/>
                  </a:cubicBezTo>
                  <a:cubicBezTo>
                    <a:pt x="319" y="91"/>
                    <a:pt x="308" y="89"/>
                    <a:pt x="298" y="91"/>
                  </a:cubicBezTo>
                  <a:cubicBezTo>
                    <a:pt x="288" y="93"/>
                    <a:pt x="274" y="104"/>
                    <a:pt x="264" y="105"/>
                  </a:cubicBezTo>
                  <a:cubicBezTo>
                    <a:pt x="245" y="104"/>
                    <a:pt x="243" y="100"/>
                    <a:pt x="235" y="99"/>
                  </a:cubicBezTo>
                  <a:cubicBezTo>
                    <a:pt x="227" y="98"/>
                    <a:pt x="218" y="97"/>
                    <a:pt x="213" y="99"/>
                  </a:cubicBezTo>
                  <a:cubicBezTo>
                    <a:pt x="208" y="101"/>
                    <a:pt x="211" y="108"/>
                    <a:pt x="207" y="109"/>
                  </a:cubicBezTo>
                  <a:cubicBezTo>
                    <a:pt x="203" y="110"/>
                    <a:pt x="192" y="105"/>
                    <a:pt x="186" y="105"/>
                  </a:cubicBezTo>
                  <a:cubicBezTo>
                    <a:pt x="180" y="105"/>
                    <a:pt x="178" y="109"/>
                    <a:pt x="171" y="109"/>
                  </a:cubicBezTo>
                  <a:cubicBezTo>
                    <a:pt x="164" y="109"/>
                    <a:pt x="152" y="105"/>
                    <a:pt x="145" y="103"/>
                  </a:cubicBezTo>
                  <a:cubicBezTo>
                    <a:pt x="138" y="101"/>
                    <a:pt x="133" y="101"/>
                    <a:pt x="127" y="99"/>
                  </a:cubicBezTo>
                  <a:cubicBezTo>
                    <a:pt x="121" y="97"/>
                    <a:pt x="113" y="91"/>
                    <a:pt x="106" y="91"/>
                  </a:cubicBezTo>
                  <a:cubicBezTo>
                    <a:pt x="99" y="91"/>
                    <a:pt x="92" y="96"/>
                    <a:pt x="85" y="97"/>
                  </a:cubicBezTo>
                  <a:cubicBezTo>
                    <a:pt x="50" y="95"/>
                    <a:pt x="74" y="97"/>
                    <a:pt x="63" y="97"/>
                  </a:cubicBezTo>
                  <a:cubicBezTo>
                    <a:pt x="56" y="97"/>
                    <a:pt x="48" y="98"/>
                    <a:pt x="43" y="97"/>
                  </a:cubicBezTo>
                  <a:cubicBezTo>
                    <a:pt x="38" y="96"/>
                    <a:pt x="34" y="92"/>
                    <a:pt x="31" y="88"/>
                  </a:cubicBezTo>
                  <a:cubicBezTo>
                    <a:pt x="28" y="84"/>
                    <a:pt x="29" y="74"/>
                    <a:pt x="27" y="75"/>
                  </a:cubicBezTo>
                  <a:cubicBezTo>
                    <a:pt x="25" y="76"/>
                    <a:pt x="19" y="94"/>
                    <a:pt x="16" y="96"/>
                  </a:cubicBezTo>
                  <a:cubicBezTo>
                    <a:pt x="11" y="92"/>
                    <a:pt x="10" y="88"/>
                    <a:pt x="10" y="88"/>
                  </a:cubicBezTo>
                  <a:cubicBezTo>
                    <a:pt x="0" y="73"/>
                    <a:pt x="11" y="82"/>
                    <a:pt x="19" y="66"/>
                  </a:cubicBezTo>
                  <a:lnTo>
                    <a:pt x="28" y="63"/>
                  </a:lnTo>
                  <a:lnTo>
                    <a:pt x="43" y="54"/>
                  </a:lnTo>
                  <a:cubicBezTo>
                    <a:pt x="47" y="51"/>
                    <a:pt x="55" y="49"/>
                    <a:pt x="54" y="42"/>
                  </a:cubicBezTo>
                  <a:close/>
                </a:path>
              </a:pathLst>
            </a:custGeom>
            <a:solidFill>
              <a:srgbClr val="99FFCC"/>
            </a:solidFill>
            <a:ln w="9525" cap="flat" cmpd="sng">
              <a:solidFill>
                <a:schemeClr val="tx1"/>
              </a:solidFill>
              <a:prstDash val="solid"/>
              <a:round/>
              <a:headEnd type="none" w="med" len="med"/>
              <a:tailEnd type="none" w="med" len="med"/>
            </a:ln>
            <a:effectLst/>
          </p:spPr>
          <p:txBody>
            <a:bodyPr wrap="none" anchor="ctr"/>
            <a:lstStyle/>
            <a:p>
              <a:endParaRPr lang="en-US"/>
            </a:p>
          </p:txBody>
        </p:sp>
        <p:sp>
          <p:nvSpPr>
            <p:cNvPr id="33" name="Freeform 45"/>
            <p:cNvSpPr>
              <a:spLocks/>
            </p:cNvSpPr>
            <p:nvPr/>
          </p:nvSpPr>
          <p:spPr bwMode="auto">
            <a:xfrm>
              <a:off x="2989" y="3806"/>
              <a:ext cx="25" cy="25"/>
            </a:xfrm>
            <a:custGeom>
              <a:avLst/>
              <a:gdLst/>
              <a:ahLst/>
              <a:cxnLst>
                <a:cxn ang="0">
                  <a:pos x="0" y="3"/>
                </a:cxn>
                <a:cxn ang="0">
                  <a:pos x="0" y="18"/>
                </a:cxn>
                <a:cxn ang="0">
                  <a:pos x="6" y="26"/>
                </a:cxn>
                <a:cxn ang="0">
                  <a:pos x="17" y="23"/>
                </a:cxn>
                <a:cxn ang="0">
                  <a:pos x="18" y="9"/>
                </a:cxn>
                <a:cxn ang="0">
                  <a:pos x="27" y="0"/>
                </a:cxn>
                <a:cxn ang="0">
                  <a:pos x="0" y="3"/>
                </a:cxn>
              </a:cxnLst>
              <a:rect l="0" t="0" r="r" b="b"/>
              <a:pathLst>
                <a:path w="27" h="26">
                  <a:moveTo>
                    <a:pt x="0" y="3"/>
                  </a:moveTo>
                  <a:lnTo>
                    <a:pt x="0" y="18"/>
                  </a:lnTo>
                  <a:lnTo>
                    <a:pt x="6" y="26"/>
                  </a:lnTo>
                  <a:lnTo>
                    <a:pt x="17" y="23"/>
                  </a:lnTo>
                  <a:lnTo>
                    <a:pt x="18" y="9"/>
                  </a:lnTo>
                  <a:lnTo>
                    <a:pt x="27" y="0"/>
                  </a:lnTo>
                  <a:lnTo>
                    <a:pt x="0" y="3"/>
                  </a:lnTo>
                  <a:close/>
                </a:path>
              </a:pathLst>
            </a:custGeom>
            <a:solidFill>
              <a:srgbClr val="99FFCC"/>
            </a:solidFill>
            <a:ln w="9525" cap="flat" cmpd="sng">
              <a:solidFill>
                <a:schemeClr val="tx1"/>
              </a:solidFill>
              <a:prstDash val="solid"/>
              <a:round/>
              <a:headEnd type="none" w="med" len="med"/>
              <a:tailEnd type="none" w="med" len="med"/>
            </a:ln>
            <a:effectLst/>
          </p:spPr>
          <p:txBody>
            <a:bodyPr wrap="none" anchor="ctr"/>
            <a:lstStyle/>
            <a:p>
              <a:endParaRPr lang="en-US"/>
            </a:p>
          </p:txBody>
        </p:sp>
        <p:sp>
          <p:nvSpPr>
            <p:cNvPr id="34" name="Freeform 46"/>
            <p:cNvSpPr>
              <a:spLocks/>
            </p:cNvSpPr>
            <p:nvPr/>
          </p:nvSpPr>
          <p:spPr bwMode="auto">
            <a:xfrm>
              <a:off x="3352" y="3935"/>
              <a:ext cx="69" cy="57"/>
            </a:xfrm>
            <a:custGeom>
              <a:avLst/>
              <a:gdLst/>
              <a:ahLst/>
              <a:cxnLst>
                <a:cxn ang="0">
                  <a:pos x="0" y="50"/>
                </a:cxn>
                <a:cxn ang="0">
                  <a:pos x="12" y="32"/>
                </a:cxn>
                <a:cxn ang="0">
                  <a:pos x="27" y="29"/>
                </a:cxn>
                <a:cxn ang="0">
                  <a:pos x="38" y="18"/>
                </a:cxn>
                <a:cxn ang="0">
                  <a:pos x="51" y="8"/>
                </a:cxn>
                <a:cxn ang="0">
                  <a:pos x="66" y="0"/>
                </a:cxn>
                <a:cxn ang="0">
                  <a:pos x="75" y="9"/>
                </a:cxn>
                <a:cxn ang="0">
                  <a:pos x="63" y="33"/>
                </a:cxn>
                <a:cxn ang="0">
                  <a:pos x="45" y="44"/>
                </a:cxn>
                <a:cxn ang="0">
                  <a:pos x="27" y="57"/>
                </a:cxn>
                <a:cxn ang="0">
                  <a:pos x="0" y="50"/>
                </a:cxn>
              </a:cxnLst>
              <a:rect l="0" t="0" r="r" b="b"/>
              <a:pathLst>
                <a:path w="75" h="57">
                  <a:moveTo>
                    <a:pt x="0" y="50"/>
                  </a:moveTo>
                  <a:lnTo>
                    <a:pt x="12" y="32"/>
                  </a:lnTo>
                  <a:lnTo>
                    <a:pt x="27" y="29"/>
                  </a:lnTo>
                  <a:lnTo>
                    <a:pt x="38" y="18"/>
                  </a:lnTo>
                  <a:lnTo>
                    <a:pt x="51" y="8"/>
                  </a:lnTo>
                  <a:lnTo>
                    <a:pt x="66" y="0"/>
                  </a:lnTo>
                  <a:lnTo>
                    <a:pt x="75" y="9"/>
                  </a:lnTo>
                  <a:lnTo>
                    <a:pt x="63" y="33"/>
                  </a:lnTo>
                  <a:lnTo>
                    <a:pt x="45" y="44"/>
                  </a:lnTo>
                  <a:lnTo>
                    <a:pt x="27" y="57"/>
                  </a:lnTo>
                  <a:lnTo>
                    <a:pt x="0" y="50"/>
                  </a:lnTo>
                  <a:close/>
                </a:path>
              </a:pathLst>
            </a:custGeom>
            <a:solidFill>
              <a:srgbClr val="3BF337"/>
            </a:solidFill>
            <a:ln w="9525" cap="flat" cmpd="sng">
              <a:solidFill>
                <a:schemeClr val="tx1"/>
              </a:solidFill>
              <a:prstDash val="solid"/>
              <a:round/>
              <a:headEnd type="none" w="med" len="med"/>
              <a:tailEnd type="none" w="med" len="med"/>
            </a:ln>
            <a:effectLst/>
          </p:spPr>
          <p:txBody>
            <a:bodyPr wrap="none" anchor="ctr"/>
            <a:lstStyle/>
            <a:p>
              <a:endParaRPr lang="en-US"/>
            </a:p>
          </p:txBody>
        </p:sp>
        <p:sp>
          <p:nvSpPr>
            <p:cNvPr id="35" name="Freeform 47"/>
            <p:cNvSpPr>
              <a:spLocks/>
            </p:cNvSpPr>
            <p:nvPr/>
          </p:nvSpPr>
          <p:spPr bwMode="auto">
            <a:xfrm>
              <a:off x="3410" y="3853"/>
              <a:ext cx="188" cy="167"/>
            </a:xfrm>
            <a:custGeom>
              <a:avLst/>
              <a:gdLst/>
              <a:ahLst/>
              <a:cxnLst>
                <a:cxn ang="0">
                  <a:pos x="12" y="138"/>
                </a:cxn>
                <a:cxn ang="0">
                  <a:pos x="24" y="120"/>
                </a:cxn>
                <a:cxn ang="0">
                  <a:pos x="41" y="107"/>
                </a:cxn>
                <a:cxn ang="0">
                  <a:pos x="35" y="86"/>
                </a:cxn>
                <a:cxn ang="0">
                  <a:pos x="62" y="66"/>
                </a:cxn>
                <a:cxn ang="0">
                  <a:pos x="84" y="47"/>
                </a:cxn>
                <a:cxn ang="0">
                  <a:pos x="107" y="32"/>
                </a:cxn>
                <a:cxn ang="0">
                  <a:pos x="122" y="33"/>
                </a:cxn>
                <a:cxn ang="0">
                  <a:pos x="149" y="24"/>
                </a:cxn>
                <a:cxn ang="0">
                  <a:pos x="171" y="12"/>
                </a:cxn>
                <a:cxn ang="0">
                  <a:pos x="189" y="0"/>
                </a:cxn>
                <a:cxn ang="0">
                  <a:pos x="194" y="14"/>
                </a:cxn>
                <a:cxn ang="0">
                  <a:pos x="197" y="23"/>
                </a:cxn>
                <a:cxn ang="0">
                  <a:pos x="201" y="32"/>
                </a:cxn>
                <a:cxn ang="0">
                  <a:pos x="200" y="44"/>
                </a:cxn>
                <a:cxn ang="0">
                  <a:pos x="201" y="51"/>
                </a:cxn>
                <a:cxn ang="0">
                  <a:pos x="204" y="56"/>
                </a:cxn>
                <a:cxn ang="0">
                  <a:pos x="195" y="71"/>
                </a:cxn>
                <a:cxn ang="0">
                  <a:pos x="191" y="87"/>
                </a:cxn>
                <a:cxn ang="0">
                  <a:pos x="174" y="104"/>
                </a:cxn>
                <a:cxn ang="0">
                  <a:pos x="153" y="123"/>
                </a:cxn>
                <a:cxn ang="0">
                  <a:pos x="135" y="137"/>
                </a:cxn>
                <a:cxn ang="0">
                  <a:pos x="117" y="152"/>
                </a:cxn>
                <a:cxn ang="0">
                  <a:pos x="99" y="149"/>
                </a:cxn>
                <a:cxn ang="0">
                  <a:pos x="78" y="156"/>
                </a:cxn>
                <a:cxn ang="0">
                  <a:pos x="60" y="170"/>
                </a:cxn>
                <a:cxn ang="0">
                  <a:pos x="26" y="168"/>
                </a:cxn>
                <a:cxn ang="0">
                  <a:pos x="6" y="162"/>
                </a:cxn>
                <a:cxn ang="0">
                  <a:pos x="0" y="152"/>
                </a:cxn>
                <a:cxn ang="0">
                  <a:pos x="12" y="138"/>
                </a:cxn>
              </a:cxnLst>
              <a:rect l="0" t="0" r="r" b="b"/>
              <a:pathLst>
                <a:path w="204" h="170">
                  <a:moveTo>
                    <a:pt x="12" y="138"/>
                  </a:moveTo>
                  <a:lnTo>
                    <a:pt x="24" y="120"/>
                  </a:lnTo>
                  <a:lnTo>
                    <a:pt x="41" y="107"/>
                  </a:lnTo>
                  <a:lnTo>
                    <a:pt x="35" y="86"/>
                  </a:lnTo>
                  <a:lnTo>
                    <a:pt x="62" y="66"/>
                  </a:lnTo>
                  <a:lnTo>
                    <a:pt x="84" y="47"/>
                  </a:lnTo>
                  <a:lnTo>
                    <a:pt x="107" y="32"/>
                  </a:lnTo>
                  <a:lnTo>
                    <a:pt x="122" y="33"/>
                  </a:lnTo>
                  <a:lnTo>
                    <a:pt x="149" y="24"/>
                  </a:lnTo>
                  <a:lnTo>
                    <a:pt x="171" y="12"/>
                  </a:lnTo>
                  <a:lnTo>
                    <a:pt x="189" y="0"/>
                  </a:lnTo>
                  <a:lnTo>
                    <a:pt x="194" y="14"/>
                  </a:lnTo>
                  <a:lnTo>
                    <a:pt x="197" y="23"/>
                  </a:lnTo>
                  <a:lnTo>
                    <a:pt x="201" y="32"/>
                  </a:lnTo>
                  <a:lnTo>
                    <a:pt x="200" y="44"/>
                  </a:lnTo>
                  <a:lnTo>
                    <a:pt x="201" y="51"/>
                  </a:lnTo>
                  <a:lnTo>
                    <a:pt x="204" y="56"/>
                  </a:lnTo>
                  <a:lnTo>
                    <a:pt x="195" y="71"/>
                  </a:lnTo>
                  <a:lnTo>
                    <a:pt x="191" y="87"/>
                  </a:lnTo>
                  <a:lnTo>
                    <a:pt x="174" y="104"/>
                  </a:lnTo>
                  <a:lnTo>
                    <a:pt x="153" y="123"/>
                  </a:lnTo>
                  <a:lnTo>
                    <a:pt x="135" y="137"/>
                  </a:lnTo>
                  <a:lnTo>
                    <a:pt x="117" y="152"/>
                  </a:lnTo>
                  <a:lnTo>
                    <a:pt x="99" y="149"/>
                  </a:lnTo>
                  <a:lnTo>
                    <a:pt x="78" y="156"/>
                  </a:lnTo>
                  <a:lnTo>
                    <a:pt x="60" y="170"/>
                  </a:lnTo>
                  <a:lnTo>
                    <a:pt x="26" y="168"/>
                  </a:lnTo>
                  <a:lnTo>
                    <a:pt x="6" y="162"/>
                  </a:lnTo>
                  <a:lnTo>
                    <a:pt x="0" y="152"/>
                  </a:lnTo>
                  <a:lnTo>
                    <a:pt x="12" y="138"/>
                  </a:lnTo>
                  <a:close/>
                </a:path>
              </a:pathLst>
            </a:custGeom>
            <a:solidFill>
              <a:srgbClr val="99FFCC"/>
            </a:solidFill>
            <a:ln w="9525" cap="flat" cmpd="sng">
              <a:solidFill>
                <a:schemeClr val="tx1"/>
              </a:solidFill>
              <a:prstDash val="solid"/>
              <a:round/>
              <a:headEnd type="none" w="med" len="med"/>
              <a:tailEnd type="none" w="med" len="med"/>
            </a:ln>
            <a:effectLst/>
          </p:spPr>
          <p:txBody>
            <a:bodyPr wrap="none" anchor="ctr"/>
            <a:lstStyle/>
            <a:p>
              <a:endParaRPr lang="en-US"/>
            </a:p>
          </p:txBody>
        </p:sp>
        <p:sp>
          <p:nvSpPr>
            <p:cNvPr id="36" name="Freeform 48"/>
            <p:cNvSpPr>
              <a:spLocks/>
            </p:cNvSpPr>
            <p:nvPr/>
          </p:nvSpPr>
          <p:spPr bwMode="auto">
            <a:xfrm>
              <a:off x="3586" y="3787"/>
              <a:ext cx="240" cy="130"/>
            </a:xfrm>
            <a:custGeom>
              <a:avLst/>
              <a:gdLst/>
              <a:ahLst/>
              <a:cxnLst>
                <a:cxn ang="0">
                  <a:pos x="184" y="13"/>
                </a:cxn>
                <a:cxn ang="0">
                  <a:pos x="166" y="10"/>
                </a:cxn>
                <a:cxn ang="0">
                  <a:pos x="150" y="16"/>
                </a:cxn>
                <a:cxn ang="0">
                  <a:pos x="126" y="22"/>
                </a:cxn>
                <a:cxn ang="0">
                  <a:pos x="109" y="18"/>
                </a:cxn>
                <a:cxn ang="0">
                  <a:pos x="88" y="19"/>
                </a:cxn>
                <a:cxn ang="0">
                  <a:pos x="67" y="7"/>
                </a:cxn>
                <a:cxn ang="0">
                  <a:pos x="51" y="22"/>
                </a:cxn>
                <a:cxn ang="0">
                  <a:pos x="30" y="28"/>
                </a:cxn>
                <a:cxn ang="0">
                  <a:pos x="10" y="39"/>
                </a:cxn>
                <a:cxn ang="0">
                  <a:pos x="0" y="61"/>
                </a:cxn>
                <a:cxn ang="0">
                  <a:pos x="5" y="75"/>
                </a:cxn>
                <a:cxn ang="0">
                  <a:pos x="8" y="84"/>
                </a:cxn>
                <a:cxn ang="0">
                  <a:pos x="12" y="93"/>
                </a:cxn>
                <a:cxn ang="0">
                  <a:pos x="11" y="105"/>
                </a:cxn>
                <a:cxn ang="0">
                  <a:pos x="12" y="112"/>
                </a:cxn>
                <a:cxn ang="0">
                  <a:pos x="15" y="117"/>
                </a:cxn>
                <a:cxn ang="0">
                  <a:pos x="6" y="132"/>
                </a:cxn>
                <a:cxn ang="0">
                  <a:pos x="25" y="124"/>
                </a:cxn>
                <a:cxn ang="0">
                  <a:pos x="43" y="112"/>
                </a:cxn>
                <a:cxn ang="0">
                  <a:pos x="66" y="105"/>
                </a:cxn>
                <a:cxn ang="0">
                  <a:pos x="84" y="97"/>
                </a:cxn>
                <a:cxn ang="0">
                  <a:pos x="103" y="93"/>
                </a:cxn>
                <a:cxn ang="0">
                  <a:pos x="124" y="84"/>
                </a:cxn>
                <a:cxn ang="0">
                  <a:pos x="142" y="78"/>
                </a:cxn>
                <a:cxn ang="0">
                  <a:pos x="171" y="73"/>
                </a:cxn>
                <a:cxn ang="0">
                  <a:pos x="180" y="60"/>
                </a:cxn>
                <a:cxn ang="0">
                  <a:pos x="196" y="49"/>
                </a:cxn>
                <a:cxn ang="0">
                  <a:pos x="219" y="42"/>
                </a:cxn>
                <a:cxn ang="0">
                  <a:pos x="240" y="34"/>
                </a:cxn>
                <a:cxn ang="0">
                  <a:pos x="256" y="22"/>
                </a:cxn>
                <a:cxn ang="0">
                  <a:pos x="261" y="6"/>
                </a:cxn>
                <a:cxn ang="0">
                  <a:pos x="243" y="1"/>
                </a:cxn>
                <a:cxn ang="0">
                  <a:pos x="223" y="0"/>
                </a:cxn>
                <a:cxn ang="0">
                  <a:pos x="201" y="7"/>
                </a:cxn>
                <a:cxn ang="0">
                  <a:pos x="184" y="13"/>
                </a:cxn>
              </a:cxnLst>
              <a:rect l="0" t="0" r="r" b="b"/>
              <a:pathLst>
                <a:path w="261" h="132">
                  <a:moveTo>
                    <a:pt x="184" y="13"/>
                  </a:moveTo>
                  <a:lnTo>
                    <a:pt x="166" y="10"/>
                  </a:lnTo>
                  <a:lnTo>
                    <a:pt x="150" y="16"/>
                  </a:lnTo>
                  <a:lnTo>
                    <a:pt x="126" y="22"/>
                  </a:lnTo>
                  <a:lnTo>
                    <a:pt x="109" y="18"/>
                  </a:lnTo>
                  <a:lnTo>
                    <a:pt x="88" y="19"/>
                  </a:lnTo>
                  <a:lnTo>
                    <a:pt x="67" y="7"/>
                  </a:lnTo>
                  <a:lnTo>
                    <a:pt x="51" y="22"/>
                  </a:lnTo>
                  <a:lnTo>
                    <a:pt x="30" y="28"/>
                  </a:lnTo>
                  <a:lnTo>
                    <a:pt x="10" y="39"/>
                  </a:lnTo>
                  <a:lnTo>
                    <a:pt x="0" y="61"/>
                  </a:lnTo>
                  <a:lnTo>
                    <a:pt x="5" y="75"/>
                  </a:lnTo>
                  <a:lnTo>
                    <a:pt x="8" y="84"/>
                  </a:lnTo>
                  <a:lnTo>
                    <a:pt x="12" y="93"/>
                  </a:lnTo>
                  <a:lnTo>
                    <a:pt x="11" y="105"/>
                  </a:lnTo>
                  <a:lnTo>
                    <a:pt x="12" y="112"/>
                  </a:lnTo>
                  <a:lnTo>
                    <a:pt x="15" y="117"/>
                  </a:lnTo>
                  <a:lnTo>
                    <a:pt x="6" y="132"/>
                  </a:lnTo>
                  <a:lnTo>
                    <a:pt x="25" y="124"/>
                  </a:lnTo>
                  <a:lnTo>
                    <a:pt x="43" y="112"/>
                  </a:lnTo>
                  <a:lnTo>
                    <a:pt x="66" y="105"/>
                  </a:lnTo>
                  <a:lnTo>
                    <a:pt x="84" y="97"/>
                  </a:lnTo>
                  <a:lnTo>
                    <a:pt x="103" y="93"/>
                  </a:lnTo>
                  <a:lnTo>
                    <a:pt x="124" y="84"/>
                  </a:lnTo>
                  <a:lnTo>
                    <a:pt x="142" y="78"/>
                  </a:lnTo>
                  <a:lnTo>
                    <a:pt x="171" y="73"/>
                  </a:lnTo>
                  <a:lnTo>
                    <a:pt x="180" y="60"/>
                  </a:lnTo>
                  <a:lnTo>
                    <a:pt x="196" y="49"/>
                  </a:lnTo>
                  <a:lnTo>
                    <a:pt x="219" y="42"/>
                  </a:lnTo>
                  <a:lnTo>
                    <a:pt x="240" y="34"/>
                  </a:lnTo>
                  <a:lnTo>
                    <a:pt x="256" y="22"/>
                  </a:lnTo>
                  <a:lnTo>
                    <a:pt x="261" y="6"/>
                  </a:lnTo>
                  <a:lnTo>
                    <a:pt x="243" y="1"/>
                  </a:lnTo>
                  <a:lnTo>
                    <a:pt x="223" y="0"/>
                  </a:lnTo>
                  <a:lnTo>
                    <a:pt x="201" y="7"/>
                  </a:lnTo>
                  <a:lnTo>
                    <a:pt x="184" y="13"/>
                  </a:lnTo>
                  <a:close/>
                </a:path>
              </a:pathLst>
            </a:custGeom>
            <a:solidFill>
              <a:srgbClr val="FFFF00"/>
            </a:solidFill>
            <a:ln w="9525">
              <a:solidFill>
                <a:schemeClr val="tx1"/>
              </a:solidFill>
              <a:round/>
              <a:headEnd/>
              <a:tailEnd/>
            </a:ln>
            <a:effectLst/>
          </p:spPr>
          <p:txBody>
            <a:bodyPr/>
            <a:lstStyle/>
            <a:p>
              <a:endParaRPr lang="en-US"/>
            </a:p>
          </p:txBody>
        </p:sp>
        <p:sp>
          <p:nvSpPr>
            <p:cNvPr id="37" name="Freeform 49"/>
            <p:cNvSpPr>
              <a:spLocks/>
            </p:cNvSpPr>
            <p:nvPr/>
          </p:nvSpPr>
          <p:spPr bwMode="auto">
            <a:xfrm>
              <a:off x="3663" y="3697"/>
              <a:ext cx="115" cy="55"/>
            </a:xfrm>
            <a:custGeom>
              <a:avLst/>
              <a:gdLst/>
              <a:ahLst/>
              <a:cxnLst>
                <a:cxn ang="0">
                  <a:pos x="0" y="56"/>
                </a:cxn>
                <a:cxn ang="0">
                  <a:pos x="12" y="41"/>
                </a:cxn>
                <a:cxn ang="0">
                  <a:pos x="13" y="26"/>
                </a:cxn>
                <a:cxn ang="0">
                  <a:pos x="25" y="9"/>
                </a:cxn>
                <a:cxn ang="0">
                  <a:pos x="42" y="15"/>
                </a:cxn>
                <a:cxn ang="0">
                  <a:pos x="61" y="17"/>
                </a:cxn>
                <a:cxn ang="0">
                  <a:pos x="73" y="9"/>
                </a:cxn>
                <a:cxn ang="0">
                  <a:pos x="90" y="3"/>
                </a:cxn>
                <a:cxn ang="0">
                  <a:pos x="106" y="0"/>
                </a:cxn>
                <a:cxn ang="0">
                  <a:pos x="121" y="9"/>
                </a:cxn>
                <a:cxn ang="0">
                  <a:pos x="124" y="24"/>
                </a:cxn>
                <a:cxn ang="0">
                  <a:pos x="111" y="35"/>
                </a:cxn>
                <a:cxn ang="0">
                  <a:pos x="93" y="39"/>
                </a:cxn>
                <a:cxn ang="0">
                  <a:pos x="81" y="48"/>
                </a:cxn>
                <a:cxn ang="0">
                  <a:pos x="64" y="44"/>
                </a:cxn>
                <a:cxn ang="0">
                  <a:pos x="45" y="44"/>
                </a:cxn>
                <a:cxn ang="0">
                  <a:pos x="25" y="48"/>
                </a:cxn>
                <a:cxn ang="0">
                  <a:pos x="27" y="53"/>
                </a:cxn>
                <a:cxn ang="0">
                  <a:pos x="0" y="56"/>
                </a:cxn>
              </a:cxnLst>
              <a:rect l="0" t="0" r="r" b="b"/>
              <a:pathLst>
                <a:path w="124" h="56">
                  <a:moveTo>
                    <a:pt x="0" y="56"/>
                  </a:moveTo>
                  <a:lnTo>
                    <a:pt x="12" y="41"/>
                  </a:lnTo>
                  <a:lnTo>
                    <a:pt x="13" y="26"/>
                  </a:lnTo>
                  <a:lnTo>
                    <a:pt x="25" y="9"/>
                  </a:lnTo>
                  <a:lnTo>
                    <a:pt x="42" y="15"/>
                  </a:lnTo>
                  <a:lnTo>
                    <a:pt x="61" y="17"/>
                  </a:lnTo>
                  <a:lnTo>
                    <a:pt x="73" y="9"/>
                  </a:lnTo>
                  <a:lnTo>
                    <a:pt x="90" y="3"/>
                  </a:lnTo>
                  <a:lnTo>
                    <a:pt x="106" y="0"/>
                  </a:lnTo>
                  <a:lnTo>
                    <a:pt x="121" y="9"/>
                  </a:lnTo>
                  <a:lnTo>
                    <a:pt x="124" y="24"/>
                  </a:lnTo>
                  <a:lnTo>
                    <a:pt x="111" y="35"/>
                  </a:lnTo>
                  <a:lnTo>
                    <a:pt x="93" y="39"/>
                  </a:lnTo>
                  <a:lnTo>
                    <a:pt x="81" y="48"/>
                  </a:lnTo>
                  <a:lnTo>
                    <a:pt x="64" y="44"/>
                  </a:lnTo>
                  <a:lnTo>
                    <a:pt x="45" y="44"/>
                  </a:lnTo>
                  <a:lnTo>
                    <a:pt x="25" y="48"/>
                  </a:lnTo>
                  <a:lnTo>
                    <a:pt x="27" y="53"/>
                  </a:lnTo>
                  <a:lnTo>
                    <a:pt x="0" y="56"/>
                  </a:lnTo>
                  <a:close/>
                </a:path>
              </a:pathLst>
            </a:custGeom>
            <a:solidFill>
              <a:srgbClr val="3BF337"/>
            </a:solidFill>
            <a:ln w="9525" cap="flat" cmpd="sng">
              <a:solidFill>
                <a:schemeClr val="tx1"/>
              </a:solidFill>
              <a:prstDash val="solid"/>
              <a:round/>
              <a:headEnd type="none" w="med" len="med"/>
              <a:tailEnd type="none" w="med" len="med"/>
            </a:ln>
            <a:effectLst/>
          </p:spPr>
          <p:txBody>
            <a:bodyPr wrap="none" anchor="ctr"/>
            <a:lstStyle/>
            <a:p>
              <a:endParaRPr lang="en-US"/>
            </a:p>
          </p:txBody>
        </p:sp>
        <p:sp>
          <p:nvSpPr>
            <p:cNvPr id="38" name="Freeform 50"/>
            <p:cNvSpPr>
              <a:spLocks/>
            </p:cNvSpPr>
            <p:nvPr/>
          </p:nvSpPr>
          <p:spPr bwMode="auto">
            <a:xfrm>
              <a:off x="4067" y="3723"/>
              <a:ext cx="40" cy="31"/>
            </a:xfrm>
            <a:custGeom>
              <a:avLst/>
              <a:gdLst/>
              <a:ahLst/>
              <a:cxnLst>
                <a:cxn ang="0">
                  <a:pos x="0" y="9"/>
                </a:cxn>
                <a:cxn ang="0">
                  <a:pos x="10" y="0"/>
                </a:cxn>
                <a:cxn ang="0">
                  <a:pos x="30" y="2"/>
                </a:cxn>
                <a:cxn ang="0">
                  <a:pos x="43" y="23"/>
                </a:cxn>
                <a:cxn ang="0">
                  <a:pos x="27" y="32"/>
                </a:cxn>
                <a:cxn ang="0">
                  <a:pos x="13" y="29"/>
                </a:cxn>
                <a:cxn ang="0">
                  <a:pos x="1" y="21"/>
                </a:cxn>
                <a:cxn ang="0">
                  <a:pos x="0" y="9"/>
                </a:cxn>
              </a:cxnLst>
              <a:rect l="0" t="0" r="r" b="b"/>
              <a:pathLst>
                <a:path w="43" h="32">
                  <a:moveTo>
                    <a:pt x="0" y="9"/>
                  </a:moveTo>
                  <a:lnTo>
                    <a:pt x="10" y="0"/>
                  </a:lnTo>
                  <a:lnTo>
                    <a:pt x="30" y="2"/>
                  </a:lnTo>
                  <a:lnTo>
                    <a:pt x="43" y="23"/>
                  </a:lnTo>
                  <a:lnTo>
                    <a:pt x="27" y="32"/>
                  </a:lnTo>
                  <a:lnTo>
                    <a:pt x="13" y="29"/>
                  </a:lnTo>
                  <a:lnTo>
                    <a:pt x="1" y="21"/>
                  </a:lnTo>
                  <a:lnTo>
                    <a:pt x="0" y="9"/>
                  </a:lnTo>
                  <a:close/>
                </a:path>
              </a:pathLst>
            </a:custGeom>
            <a:solidFill>
              <a:srgbClr val="99FFCC"/>
            </a:solidFill>
            <a:ln w="9525" cap="flat" cmpd="sng">
              <a:solidFill>
                <a:schemeClr val="tx1"/>
              </a:solidFill>
              <a:prstDash val="solid"/>
              <a:round/>
              <a:headEnd type="none" w="med" len="med"/>
              <a:tailEnd type="none" w="med" len="med"/>
            </a:ln>
            <a:effectLst/>
          </p:spPr>
          <p:txBody>
            <a:bodyPr wrap="none" anchor="ctr"/>
            <a:lstStyle/>
            <a:p>
              <a:endParaRPr lang="en-US"/>
            </a:p>
          </p:txBody>
        </p:sp>
        <p:sp>
          <p:nvSpPr>
            <p:cNvPr id="39" name="Freeform 51"/>
            <p:cNvSpPr>
              <a:spLocks/>
            </p:cNvSpPr>
            <p:nvPr/>
          </p:nvSpPr>
          <p:spPr bwMode="auto">
            <a:xfrm>
              <a:off x="4228" y="3634"/>
              <a:ext cx="107" cy="123"/>
            </a:xfrm>
            <a:custGeom>
              <a:avLst/>
              <a:gdLst/>
              <a:ahLst/>
              <a:cxnLst>
                <a:cxn ang="0">
                  <a:pos x="54" y="0"/>
                </a:cxn>
                <a:cxn ang="0">
                  <a:pos x="55" y="24"/>
                </a:cxn>
                <a:cxn ang="0">
                  <a:pos x="36" y="39"/>
                </a:cxn>
                <a:cxn ang="0">
                  <a:pos x="22" y="49"/>
                </a:cxn>
                <a:cxn ang="0">
                  <a:pos x="13" y="61"/>
                </a:cxn>
                <a:cxn ang="0">
                  <a:pos x="3" y="90"/>
                </a:cxn>
                <a:cxn ang="0">
                  <a:pos x="6" y="112"/>
                </a:cxn>
                <a:cxn ang="0">
                  <a:pos x="9" y="123"/>
                </a:cxn>
                <a:cxn ang="0">
                  <a:pos x="37" y="121"/>
                </a:cxn>
                <a:cxn ang="0">
                  <a:pos x="39" y="100"/>
                </a:cxn>
                <a:cxn ang="0">
                  <a:pos x="55" y="97"/>
                </a:cxn>
                <a:cxn ang="0">
                  <a:pos x="61" y="90"/>
                </a:cxn>
                <a:cxn ang="0">
                  <a:pos x="72" y="70"/>
                </a:cxn>
                <a:cxn ang="0">
                  <a:pos x="67" y="36"/>
                </a:cxn>
                <a:cxn ang="0">
                  <a:pos x="75" y="25"/>
                </a:cxn>
                <a:cxn ang="0">
                  <a:pos x="90" y="24"/>
                </a:cxn>
                <a:cxn ang="0">
                  <a:pos x="99" y="37"/>
                </a:cxn>
                <a:cxn ang="0">
                  <a:pos x="109" y="28"/>
                </a:cxn>
                <a:cxn ang="0">
                  <a:pos x="99" y="7"/>
                </a:cxn>
                <a:cxn ang="0">
                  <a:pos x="76" y="15"/>
                </a:cxn>
                <a:cxn ang="0">
                  <a:pos x="70" y="10"/>
                </a:cxn>
                <a:cxn ang="0">
                  <a:pos x="54" y="0"/>
                </a:cxn>
              </a:cxnLst>
              <a:rect l="0" t="0" r="r" b="b"/>
              <a:pathLst>
                <a:path w="116" h="126">
                  <a:moveTo>
                    <a:pt x="54" y="0"/>
                  </a:moveTo>
                  <a:cubicBezTo>
                    <a:pt x="50" y="1"/>
                    <a:pt x="58" y="18"/>
                    <a:pt x="55" y="24"/>
                  </a:cubicBezTo>
                  <a:cubicBezTo>
                    <a:pt x="52" y="30"/>
                    <a:pt x="41" y="35"/>
                    <a:pt x="36" y="39"/>
                  </a:cubicBezTo>
                  <a:cubicBezTo>
                    <a:pt x="31" y="43"/>
                    <a:pt x="26" y="45"/>
                    <a:pt x="22" y="49"/>
                  </a:cubicBezTo>
                  <a:cubicBezTo>
                    <a:pt x="18" y="53"/>
                    <a:pt x="16" y="54"/>
                    <a:pt x="13" y="61"/>
                  </a:cubicBezTo>
                  <a:cubicBezTo>
                    <a:pt x="12" y="78"/>
                    <a:pt x="12" y="77"/>
                    <a:pt x="3" y="90"/>
                  </a:cubicBezTo>
                  <a:cubicBezTo>
                    <a:pt x="0" y="99"/>
                    <a:pt x="5" y="107"/>
                    <a:pt x="6" y="112"/>
                  </a:cubicBezTo>
                  <a:cubicBezTo>
                    <a:pt x="7" y="117"/>
                    <a:pt x="4" y="122"/>
                    <a:pt x="9" y="123"/>
                  </a:cubicBezTo>
                  <a:cubicBezTo>
                    <a:pt x="31" y="122"/>
                    <a:pt x="23" y="126"/>
                    <a:pt x="37" y="121"/>
                  </a:cubicBezTo>
                  <a:cubicBezTo>
                    <a:pt x="43" y="119"/>
                    <a:pt x="36" y="104"/>
                    <a:pt x="39" y="100"/>
                  </a:cubicBezTo>
                  <a:cubicBezTo>
                    <a:pt x="42" y="96"/>
                    <a:pt x="51" y="99"/>
                    <a:pt x="55" y="97"/>
                  </a:cubicBezTo>
                  <a:cubicBezTo>
                    <a:pt x="58" y="91"/>
                    <a:pt x="46" y="98"/>
                    <a:pt x="61" y="90"/>
                  </a:cubicBezTo>
                  <a:cubicBezTo>
                    <a:pt x="62" y="86"/>
                    <a:pt x="70" y="81"/>
                    <a:pt x="72" y="70"/>
                  </a:cubicBezTo>
                  <a:cubicBezTo>
                    <a:pt x="73" y="61"/>
                    <a:pt x="67" y="43"/>
                    <a:pt x="67" y="36"/>
                  </a:cubicBezTo>
                  <a:cubicBezTo>
                    <a:pt x="67" y="29"/>
                    <a:pt x="71" y="27"/>
                    <a:pt x="75" y="25"/>
                  </a:cubicBezTo>
                  <a:cubicBezTo>
                    <a:pt x="78" y="18"/>
                    <a:pt x="86" y="22"/>
                    <a:pt x="90" y="24"/>
                  </a:cubicBezTo>
                  <a:cubicBezTo>
                    <a:pt x="94" y="26"/>
                    <a:pt x="96" y="36"/>
                    <a:pt x="99" y="37"/>
                  </a:cubicBezTo>
                  <a:cubicBezTo>
                    <a:pt x="103" y="37"/>
                    <a:pt x="107" y="32"/>
                    <a:pt x="109" y="28"/>
                  </a:cubicBezTo>
                  <a:cubicBezTo>
                    <a:pt x="116" y="14"/>
                    <a:pt x="105" y="16"/>
                    <a:pt x="99" y="7"/>
                  </a:cubicBezTo>
                  <a:cubicBezTo>
                    <a:pt x="93" y="2"/>
                    <a:pt x="81" y="15"/>
                    <a:pt x="76" y="15"/>
                  </a:cubicBezTo>
                  <a:cubicBezTo>
                    <a:pt x="71" y="15"/>
                    <a:pt x="74" y="12"/>
                    <a:pt x="70" y="10"/>
                  </a:cubicBezTo>
                  <a:cubicBezTo>
                    <a:pt x="58" y="9"/>
                    <a:pt x="57" y="11"/>
                    <a:pt x="54" y="0"/>
                  </a:cubicBezTo>
                  <a:close/>
                </a:path>
              </a:pathLst>
            </a:custGeom>
            <a:solidFill>
              <a:srgbClr val="99FFCC"/>
            </a:solidFill>
            <a:ln w="9525" cap="flat" cmpd="sng">
              <a:solidFill>
                <a:schemeClr val="tx1"/>
              </a:solidFill>
              <a:prstDash val="solid"/>
              <a:round/>
              <a:headEnd type="none" w="med" len="med"/>
              <a:tailEnd type="none" w="med" len="med"/>
            </a:ln>
            <a:effectLst/>
          </p:spPr>
          <p:txBody>
            <a:bodyPr wrap="none" anchor="ctr"/>
            <a:lstStyle/>
            <a:p>
              <a:endParaRPr lang="en-US"/>
            </a:p>
          </p:txBody>
        </p:sp>
        <p:sp>
          <p:nvSpPr>
            <p:cNvPr id="40" name="Freeform 52"/>
            <p:cNvSpPr>
              <a:spLocks/>
            </p:cNvSpPr>
            <p:nvPr/>
          </p:nvSpPr>
          <p:spPr bwMode="auto">
            <a:xfrm>
              <a:off x="4537" y="3452"/>
              <a:ext cx="85" cy="176"/>
            </a:xfrm>
            <a:custGeom>
              <a:avLst/>
              <a:gdLst/>
              <a:ahLst/>
              <a:cxnLst>
                <a:cxn ang="0">
                  <a:pos x="62" y="0"/>
                </a:cxn>
                <a:cxn ang="0">
                  <a:pos x="53" y="15"/>
                </a:cxn>
                <a:cxn ang="0">
                  <a:pos x="35" y="35"/>
                </a:cxn>
                <a:cxn ang="0">
                  <a:pos x="29" y="29"/>
                </a:cxn>
                <a:cxn ang="0">
                  <a:pos x="23" y="45"/>
                </a:cxn>
                <a:cxn ang="0">
                  <a:pos x="31" y="50"/>
                </a:cxn>
                <a:cxn ang="0">
                  <a:pos x="40" y="59"/>
                </a:cxn>
                <a:cxn ang="0">
                  <a:pos x="35" y="75"/>
                </a:cxn>
                <a:cxn ang="0">
                  <a:pos x="28" y="89"/>
                </a:cxn>
                <a:cxn ang="0">
                  <a:pos x="26" y="77"/>
                </a:cxn>
                <a:cxn ang="0">
                  <a:pos x="11" y="86"/>
                </a:cxn>
                <a:cxn ang="0">
                  <a:pos x="25" y="101"/>
                </a:cxn>
                <a:cxn ang="0">
                  <a:pos x="37" y="111"/>
                </a:cxn>
                <a:cxn ang="0">
                  <a:pos x="28" y="104"/>
                </a:cxn>
                <a:cxn ang="0">
                  <a:pos x="17" y="92"/>
                </a:cxn>
                <a:cxn ang="0">
                  <a:pos x="8" y="135"/>
                </a:cxn>
                <a:cxn ang="0">
                  <a:pos x="25" y="179"/>
                </a:cxn>
                <a:cxn ang="0">
                  <a:pos x="49" y="158"/>
                </a:cxn>
                <a:cxn ang="0">
                  <a:pos x="55" y="144"/>
                </a:cxn>
                <a:cxn ang="0">
                  <a:pos x="41" y="123"/>
                </a:cxn>
                <a:cxn ang="0">
                  <a:pos x="49" y="107"/>
                </a:cxn>
                <a:cxn ang="0">
                  <a:pos x="35" y="101"/>
                </a:cxn>
                <a:cxn ang="0">
                  <a:pos x="28" y="93"/>
                </a:cxn>
                <a:cxn ang="0">
                  <a:pos x="41" y="102"/>
                </a:cxn>
                <a:cxn ang="0">
                  <a:pos x="64" y="114"/>
                </a:cxn>
                <a:cxn ang="0">
                  <a:pos x="67" y="135"/>
                </a:cxn>
                <a:cxn ang="0">
                  <a:pos x="74" y="128"/>
                </a:cxn>
                <a:cxn ang="0">
                  <a:pos x="85" y="110"/>
                </a:cxn>
                <a:cxn ang="0">
                  <a:pos x="80" y="75"/>
                </a:cxn>
                <a:cxn ang="0">
                  <a:pos x="92" y="54"/>
                </a:cxn>
                <a:cxn ang="0">
                  <a:pos x="83" y="35"/>
                </a:cxn>
                <a:cxn ang="0">
                  <a:pos x="74" y="17"/>
                </a:cxn>
                <a:cxn ang="0">
                  <a:pos x="62" y="0"/>
                </a:cxn>
              </a:cxnLst>
              <a:rect l="0" t="0" r="r" b="b"/>
              <a:pathLst>
                <a:path w="92" h="179">
                  <a:moveTo>
                    <a:pt x="62" y="0"/>
                  </a:moveTo>
                  <a:cubicBezTo>
                    <a:pt x="61" y="7"/>
                    <a:pt x="57" y="9"/>
                    <a:pt x="53" y="15"/>
                  </a:cubicBezTo>
                  <a:cubicBezTo>
                    <a:pt x="51" y="26"/>
                    <a:pt x="45" y="31"/>
                    <a:pt x="35" y="35"/>
                  </a:cubicBezTo>
                  <a:cubicBezTo>
                    <a:pt x="32" y="30"/>
                    <a:pt x="33" y="19"/>
                    <a:pt x="29" y="29"/>
                  </a:cubicBezTo>
                  <a:cubicBezTo>
                    <a:pt x="28" y="36"/>
                    <a:pt x="27" y="40"/>
                    <a:pt x="23" y="45"/>
                  </a:cubicBezTo>
                  <a:cubicBezTo>
                    <a:pt x="27" y="65"/>
                    <a:pt x="22" y="52"/>
                    <a:pt x="31" y="50"/>
                  </a:cubicBezTo>
                  <a:cubicBezTo>
                    <a:pt x="37" y="51"/>
                    <a:pt x="50" y="52"/>
                    <a:pt x="40" y="59"/>
                  </a:cubicBezTo>
                  <a:cubicBezTo>
                    <a:pt x="37" y="64"/>
                    <a:pt x="38" y="70"/>
                    <a:pt x="35" y="75"/>
                  </a:cubicBezTo>
                  <a:cubicBezTo>
                    <a:pt x="34" y="81"/>
                    <a:pt x="31" y="84"/>
                    <a:pt x="28" y="89"/>
                  </a:cubicBezTo>
                  <a:cubicBezTo>
                    <a:pt x="35" y="99"/>
                    <a:pt x="27" y="80"/>
                    <a:pt x="26" y="77"/>
                  </a:cubicBezTo>
                  <a:cubicBezTo>
                    <a:pt x="12" y="79"/>
                    <a:pt x="21" y="80"/>
                    <a:pt x="11" y="86"/>
                  </a:cubicBezTo>
                  <a:cubicBezTo>
                    <a:pt x="13" y="94"/>
                    <a:pt x="18" y="98"/>
                    <a:pt x="25" y="101"/>
                  </a:cubicBezTo>
                  <a:cubicBezTo>
                    <a:pt x="26" y="103"/>
                    <a:pt x="37" y="110"/>
                    <a:pt x="37" y="111"/>
                  </a:cubicBezTo>
                  <a:cubicBezTo>
                    <a:pt x="37" y="115"/>
                    <a:pt x="30" y="107"/>
                    <a:pt x="28" y="104"/>
                  </a:cubicBezTo>
                  <a:cubicBezTo>
                    <a:pt x="24" y="99"/>
                    <a:pt x="23" y="96"/>
                    <a:pt x="17" y="92"/>
                  </a:cubicBezTo>
                  <a:cubicBezTo>
                    <a:pt x="15" y="106"/>
                    <a:pt x="19" y="126"/>
                    <a:pt x="8" y="135"/>
                  </a:cubicBezTo>
                  <a:cubicBezTo>
                    <a:pt x="7" y="164"/>
                    <a:pt x="0" y="164"/>
                    <a:pt x="25" y="179"/>
                  </a:cubicBezTo>
                  <a:cubicBezTo>
                    <a:pt x="58" y="175"/>
                    <a:pt x="35" y="177"/>
                    <a:pt x="49" y="158"/>
                  </a:cubicBezTo>
                  <a:cubicBezTo>
                    <a:pt x="50" y="152"/>
                    <a:pt x="52" y="149"/>
                    <a:pt x="55" y="144"/>
                  </a:cubicBezTo>
                  <a:cubicBezTo>
                    <a:pt x="58" y="127"/>
                    <a:pt x="58" y="127"/>
                    <a:pt x="41" y="123"/>
                  </a:cubicBezTo>
                  <a:cubicBezTo>
                    <a:pt x="30" y="115"/>
                    <a:pt x="38" y="109"/>
                    <a:pt x="49" y="107"/>
                  </a:cubicBezTo>
                  <a:cubicBezTo>
                    <a:pt x="44" y="104"/>
                    <a:pt x="41" y="102"/>
                    <a:pt x="35" y="101"/>
                  </a:cubicBezTo>
                  <a:cubicBezTo>
                    <a:pt x="34" y="100"/>
                    <a:pt x="27" y="96"/>
                    <a:pt x="28" y="93"/>
                  </a:cubicBezTo>
                  <a:cubicBezTo>
                    <a:pt x="28" y="92"/>
                    <a:pt x="40" y="102"/>
                    <a:pt x="41" y="102"/>
                  </a:cubicBezTo>
                  <a:cubicBezTo>
                    <a:pt x="47" y="107"/>
                    <a:pt x="56" y="112"/>
                    <a:pt x="64" y="114"/>
                  </a:cubicBezTo>
                  <a:cubicBezTo>
                    <a:pt x="74" y="119"/>
                    <a:pt x="78" y="127"/>
                    <a:pt x="67" y="135"/>
                  </a:cubicBezTo>
                  <a:cubicBezTo>
                    <a:pt x="46" y="133"/>
                    <a:pt x="68" y="135"/>
                    <a:pt x="74" y="128"/>
                  </a:cubicBezTo>
                  <a:cubicBezTo>
                    <a:pt x="76" y="115"/>
                    <a:pt x="75" y="116"/>
                    <a:pt x="85" y="110"/>
                  </a:cubicBezTo>
                  <a:cubicBezTo>
                    <a:pt x="85" y="98"/>
                    <a:pt x="92" y="82"/>
                    <a:pt x="80" y="75"/>
                  </a:cubicBezTo>
                  <a:cubicBezTo>
                    <a:pt x="71" y="63"/>
                    <a:pt x="84" y="60"/>
                    <a:pt x="92" y="54"/>
                  </a:cubicBezTo>
                  <a:cubicBezTo>
                    <a:pt x="87" y="48"/>
                    <a:pt x="86" y="42"/>
                    <a:pt x="83" y="35"/>
                  </a:cubicBezTo>
                  <a:cubicBezTo>
                    <a:pt x="82" y="28"/>
                    <a:pt x="78" y="23"/>
                    <a:pt x="74" y="17"/>
                  </a:cubicBezTo>
                  <a:cubicBezTo>
                    <a:pt x="72" y="9"/>
                    <a:pt x="68" y="6"/>
                    <a:pt x="62" y="0"/>
                  </a:cubicBezTo>
                  <a:close/>
                </a:path>
              </a:pathLst>
            </a:custGeom>
            <a:solidFill>
              <a:srgbClr val="99FFCC"/>
            </a:solidFill>
            <a:ln w="9525" cap="flat" cmpd="sng">
              <a:solidFill>
                <a:schemeClr val="tx1"/>
              </a:solidFill>
              <a:prstDash val="solid"/>
              <a:round/>
              <a:headEnd type="none" w="med" len="med"/>
              <a:tailEnd type="none" w="med" len="med"/>
            </a:ln>
            <a:effectLst/>
          </p:spPr>
          <p:txBody>
            <a:bodyPr wrap="none" anchor="ctr"/>
            <a:lstStyle/>
            <a:p>
              <a:endParaRPr lang="en-US"/>
            </a:p>
          </p:txBody>
        </p:sp>
        <p:sp>
          <p:nvSpPr>
            <p:cNvPr id="41" name="Freeform 53"/>
            <p:cNvSpPr>
              <a:spLocks/>
            </p:cNvSpPr>
            <p:nvPr/>
          </p:nvSpPr>
          <p:spPr bwMode="auto">
            <a:xfrm>
              <a:off x="3695" y="3180"/>
              <a:ext cx="135" cy="104"/>
            </a:xfrm>
            <a:custGeom>
              <a:avLst/>
              <a:gdLst/>
              <a:ahLst/>
              <a:cxnLst>
                <a:cxn ang="0">
                  <a:pos x="7" y="16"/>
                </a:cxn>
                <a:cxn ang="0">
                  <a:pos x="1" y="30"/>
                </a:cxn>
                <a:cxn ang="0">
                  <a:pos x="2" y="58"/>
                </a:cxn>
                <a:cxn ang="0">
                  <a:pos x="16" y="69"/>
                </a:cxn>
                <a:cxn ang="0">
                  <a:pos x="64" y="100"/>
                </a:cxn>
                <a:cxn ang="0">
                  <a:pos x="97" y="102"/>
                </a:cxn>
                <a:cxn ang="0">
                  <a:pos x="115" y="90"/>
                </a:cxn>
                <a:cxn ang="0">
                  <a:pos x="146" y="70"/>
                </a:cxn>
                <a:cxn ang="0">
                  <a:pos x="140" y="42"/>
                </a:cxn>
                <a:cxn ang="0">
                  <a:pos x="122" y="42"/>
                </a:cxn>
                <a:cxn ang="0">
                  <a:pos x="113" y="25"/>
                </a:cxn>
                <a:cxn ang="0">
                  <a:pos x="97" y="12"/>
                </a:cxn>
                <a:cxn ang="0">
                  <a:pos x="16" y="24"/>
                </a:cxn>
                <a:cxn ang="0">
                  <a:pos x="7" y="16"/>
                </a:cxn>
              </a:cxnLst>
              <a:rect l="0" t="0" r="r" b="b"/>
              <a:pathLst>
                <a:path w="146" h="106">
                  <a:moveTo>
                    <a:pt x="7" y="16"/>
                  </a:moveTo>
                  <a:cubicBezTo>
                    <a:pt x="4" y="21"/>
                    <a:pt x="2" y="24"/>
                    <a:pt x="1" y="30"/>
                  </a:cubicBezTo>
                  <a:cubicBezTo>
                    <a:pt x="1" y="39"/>
                    <a:pt x="0" y="49"/>
                    <a:pt x="2" y="58"/>
                  </a:cubicBezTo>
                  <a:cubicBezTo>
                    <a:pt x="3" y="64"/>
                    <a:pt x="12" y="65"/>
                    <a:pt x="16" y="69"/>
                  </a:cubicBezTo>
                  <a:cubicBezTo>
                    <a:pt x="26" y="78"/>
                    <a:pt x="51" y="97"/>
                    <a:pt x="64" y="100"/>
                  </a:cubicBezTo>
                  <a:cubicBezTo>
                    <a:pt x="75" y="106"/>
                    <a:pt x="83" y="103"/>
                    <a:pt x="97" y="102"/>
                  </a:cubicBezTo>
                  <a:cubicBezTo>
                    <a:pt x="104" y="97"/>
                    <a:pt x="105" y="92"/>
                    <a:pt x="115" y="90"/>
                  </a:cubicBezTo>
                  <a:cubicBezTo>
                    <a:pt x="125" y="83"/>
                    <a:pt x="136" y="77"/>
                    <a:pt x="146" y="70"/>
                  </a:cubicBezTo>
                  <a:cubicBezTo>
                    <a:pt x="145" y="60"/>
                    <a:pt x="144" y="51"/>
                    <a:pt x="140" y="42"/>
                  </a:cubicBezTo>
                  <a:cubicBezTo>
                    <a:pt x="134" y="42"/>
                    <a:pt x="125" y="47"/>
                    <a:pt x="122" y="42"/>
                  </a:cubicBezTo>
                  <a:cubicBezTo>
                    <a:pt x="116" y="34"/>
                    <a:pt x="123" y="31"/>
                    <a:pt x="113" y="25"/>
                  </a:cubicBezTo>
                  <a:cubicBezTo>
                    <a:pt x="109" y="19"/>
                    <a:pt x="103" y="16"/>
                    <a:pt x="97" y="12"/>
                  </a:cubicBezTo>
                  <a:cubicBezTo>
                    <a:pt x="0" y="13"/>
                    <a:pt x="48" y="0"/>
                    <a:pt x="16" y="24"/>
                  </a:cubicBezTo>
                  <a:cubicBezTo>
                    <a:pt x="9" y="21"/>
                    <a:pt x="12" y="23"/>
                    <a:pt x="7" y="16"/>
                  </a:cubicBezTo>
                  <a:close/>
                </a:path>
              </a:pathLst>
            </a:custGeom>
            <a:solidFill>
              <a:srgbClr val="99FFCC"/>
            </a:solidFill>
            <a:ln w="9525" cap="flat" cmpd="sng">
              <a:solidFill>
                <a:schemeClr val="tx1"/>
              </a:solidFill>
              <a:prstDash val="solid"/>
              <a:round/>
              <a:headEnd type="none" w="med" len="med"/>
              <a:tailEnd type="none" w="med" len="med"/>
            </a:ln>
            <a:effectLst/>
          </p:spPr>
          <p:txBody>
            <a:bodyPr wrap="none" anchor="ctr"/>
            <a:lstStyle/>
            <a:p>
              <a:endParaRPr lang="en-US"/>
            </a:p>
          </p:txBody>
        </p:sp>
        <p:sp>
          <p:nvSpPr>
            <p:cNvPr id="42" name="Freeform 54"/>
            <p:cNvSpPr>
              <a:spLocks/>
            </p:cNvSpPr>
            <p:nvPr/>
          </p:nvSpPr>
          <p:spPr bwMode="auto">
            <a:xfrm>
              <a:off x="3891" y="3155"/>
              <a:ext cx="324" cy="123"/>
            </a:xfrm>
            <a:custGeom>
              <a:avLst/>
              <a:gdLst/>
              <a:ahLst/>
              <a:cxnLst>
                <a:cxn ang="0">
                  <a:pos x="20" y="34"/>
                </a:cxn>
                <a:cxn ang="0">
                  <a:pos x="0" y="53"/>
                </a:cxn>
                <a:cxn ang="0">
                  <a:pos x="8" y="77"/>
                </a:cxn>
                <a:cxn ang="0">
                  <a:pos x="9" y="91"/>
                </a:cxn>
                <a:cxn ang="0">
                  <a:pos x="12" y="77"/>
                </a:cxn>
                <a:cxn ang="0">
                  <a:pos x="23" y="56"/>
                </a:cxn>
                <a:cxn ang="0">
                  <a:pos x="38" y="47"/>
                </a:cxn>
                <a:cxn ang="0">
                  <a:pos x="39" y="56"/>
                </a:cxn>
                <a:cxn ang="0">
                  <a:pos x="62" y="85"/>
                </a:cxn>
                <a:cxn ang="0">
                  <a:pos x="74" y="88"/>
                </a:cxn>
                <a:cxn ang="0">
                  <a:pos x="98" y="70"/>
                </a:cxn>
                <a:cxn ang="0">
                  <a:pos x="108" y="58"/>
                </a:cxn>
                <a:cxn ang="0">
                  <a:pos x="119" y="52"/>
                </a:cxn>
                <a:cxn ang="0">
                  <a:pos x="146" y="76"/>
                </a:cxn>
                <a:cxn ang="0">
                  <a:pos x="179" y="83"/>
                </a:cxn>
                <a:cxn ang="0">
                  <a:pos x="194" y="71"/>
                </a:cxn>
                <a:cxn ang="0">
                  <a:pos x="212" y="70"/>
                </a:cxn>
                <a:cxn ang="0">
                  <a:pos x="236" y="74"/>
                </a:cxn>
                <a:cxn ang="0">
                  <a:pos x="281" y="101"/>
                </a:cxn>
                <a:cxn ang="0">
                  <a:pos x="305" y="112"/>
                </a:cxn>
                <a:cxn ang="0">
                  <a:pos x="329" y="125"/>
                </a:cxn>
                <a:cxn ang="0">
                  <a:pos x="342" y="110"/>
                </a:cxn>
                <a:cxn ang="0">
                  <a:pos x="323" y="76"/>
                </a:cxn>
                <a:cxn ang="0">
                  <a:pos x="315" y="61"/>
                </a:cxn>
                <a:cxn ang="0">
                  <a:pos x="300" y="37"/>
                </a:cxn>
                <a:cxn ang="0">
                  <a:pos x="240" y="25"/>
                </a:cxn>
                <a:cxn ang="0">
                  <a:pos x="204" y="13"/>
                </a:cxn>
                <a:cxn ang="0">
                  <a:pos x="186" y="7"/>
                </a:cxn>
                <a:cxn ang="0">
                  <a:pos x="162" y="13"/>
                </a:cxn>
                <a:cxn ang="0">
                  <a:pos x="147" y="25"/>
                </a:cxn>
                <a:cxn ang="0">
                  <a:pos x="125" y="11"/>
                </a:cxn>
                <a:cxn ang="0">
                  <a:pos x="27" y="16"/>
                </a:cxn>
                <a:cxn ang="0">
                  <a:pos x="20" y="34"/>
                </a:cxn>
              </a:cxnLst>
              <a:rect l="0" t="0" r="r" b="b"/>
              <a:pathLst>
                <a:path w="351" h="125">
                  <a:moveTo>
                    <a:pt x="20" y="34"/>
                  </a:moveTo>
                  <a:cubicBezTo>
                    <a:pt x="11" y="39"/>
                    <a:pt x="8" y="47"/>
                    <a:pt x="0" y="53"/>
                  </a:cubicBezTo>
                  <a:cubicBezTo>
                    <a:pt x="2" y="65"/>
                    <a:pt x="0" y="70"/>
                    <a:pt x="8" y="77"/>
                  </a:cubicBezTo>
                  <a:cubicBezTo>
                    <a:pt x="8" y="82"/>
                    <a:pt x="7" y="87"/>
                    <a:pt x="9" y="91"/>
                  </a:cubicBezTo>
                  <a:cubicBezTo>
                    <a:pt x="9" y="92"/>
                    <a:pt x="12" y="79"/>
                    <a:pt x="12" y="77"/>
                  </a:cubicBezTo>
                  <a:cubicBezTo>
                    <a:pt x="14" y="69"/>
                    <a:pt x="19" y="63"/>
                    <a:pt x="23" y="56"/>
                  </a:cubicBezTo>
                  <a:cubicBezTo>
                    <a:pt x="25" y="46"/>
                    <a:pt x="28" y="46"/>
                    <a:pt x="38" y="47"/>
                  </a:cubicBezTo>
                  <a:cubicBezTo>
                    <a:pt x="38" y="50"/>
                    <a:pt x="38" y="53"/>
                    <a:pt x="39" y="56"/>
                  </a:cubicBezTo>
                  <a:cubicBezTo>
                    <a:pt x="40" y="58"/>
                    <a:pt x="61" y="84"/>
                    <a:pt x="62" y="85"/>
                  </a:cubicBezTo>
                  <a:cubicBezTo>
                    <a:pt x="65" y="87"/>
                    <a:pt x="70" y="87"/>
                    <a:pt x="74" y="88"/>
                  </a:cubicBezTo>
                  <a:cubicBezTo>
                    <a:pt x="86" y="85"/>
                    <a:pt x="88" y="76"/>
                    <a:pt x="98" y="70"/>
                  </a:cubicBezTo>
                  <a:cubicBezTo>
                    <a:pt x="101" y="65"/>
                    <a:pt x="103" y="62"/>
                    <a:pt x="108" y="58"/>
                  </a:cubicBezTo>
                  <a:cubicBezTo>
                    <a:pt x="111" y="51"/>
                    <a:pt x="112" y="49"/>
                    <a:pt x="119" y="52"/>
                  </a:cubicBezTo>
                  <a:cubicBezTo>
                    <a:pt x="122" y="68"/>
                    <a:pt x="130" y="73"/>
                    <a:pt x="146" y="76"/>
                  </a:cubicBezTo>
                  <a:cubicBezTo>
                    <a:pt x="155" y="83"/>
                    <a:pt x="168" y="81"/>
                    <a:pt x="179" y="83"/>
                  </a:cubicBezTo>
                  <a:cubicBezTo>
                    <a:pt x="195" y="91"/>
                    <a:pt x="187" y="75"/>
                    <a:pt x="194" y="71"/>
                  </a:cubicBezTo>
                  <a:cubicBezTo>
                    <a:pt x="199" y="68"/>
                    <a:pt x="206" y="70"/>
                    <a:pt x="212" y="70"/>
                  </a:cubicBezTo>
                  <a:cubicBezTo>
                    <a:pt x="222" y="69"/>
                    <a:pt x="231" y="64"/>
                    <a:pt x="236" y="74"/>
                  </a:cubicBezTo>
                  <a:cubicBezTo>
                    <a:pt x="240" y="95"/>
                    <a:pt x="264" y="99"/>
                    <a:pt x="281" y="101"/>
                  </a:cubicBezTo>
                  <a:cubicBezTo>
                    <a:pt x="289" y="105"/>
                    <a:pt x="297" y="107"/>
                    <a:pt x="305" y="112"/>
                  </a:cubicBezTo>
                  <a:cubicBezTo>
                    <a:pt x="314" y="118"/>
                    <a:pt x="319" y="123"/>
                    <a:pt x="329" y="125"/>
                  </a:cubicBezTo>
                  <a:cubicBezTo>
                    <a:pt x="344" y="124"/>
                    <a:pt x="351" y="125"/>
                    <a:pt x="342" y="110"/>
                  </a:cubicBezTo>
                  <a:cubicBezTo>
                    <a:pt x="339" y="89"/>
                    <a:pt x="338" y="87"/>
                    <a:pt x="323" y="76"/>
                  </a:cubicBezTo>
                  <a:cubicBezTo>
                    <a:pt x="320" y="71"/>
                    <a:pt x="315" y="61"/>
                    <a:pt x="315" y="61"/>
                  </a:cubicBezTo>
                  <a:cubicBezTo>
                    <a:pt x="313" y="49"/>
                    <a:pt x="313" y="40"/>
                    <a:pt x="300" y="37"/>
                  </a:cubicBezTo>
                  <a:cubicBezTo>
                    <a:pt x="280" y="27"/>
                    <a:pt x="265" y="26"/>
                    <a:pt x="240" y="25"/>
                  </a:cubicBezTo>
                  <a:cubicBezTo>
                    <a:pt x="228" y="21"/>
                    <a:pt x="217" y="15"/>
                    <a:pt x="204" y="13"/>
                  </a:cubicBezTo>
                  <a:cubicBezTo>
                    <a:pt x="198" y="10"/>
                    <a:pt x="192" y="8"/>
                    <a:pt x="186" y="7"/>
                  </a:cubicBezTo>
                  <a:cubicBezTo>
                    <a:pt x="176" y="0"/>
                    <a:pt x="172" y="7"/>
                    <a:pt x="162" y="13"/>
                  </a:cubicBezTo>
                  <a:cubicBezTo>
                    <a:pt x="159" y="19"/>
                    <a:pt x="149" y="19"/>
                    <a:pt x="147" y="25"/>
                  </a:cubicBezTo>
                  <a:cubicBezTo>
                    <a:pt x="140" y="20"/>
                    <a:pt x="133" y="15"/>
                    <a:pt x="125" y="11"/>
                  </a:cubicBezTo>
                  <a:cubicBezTo>
                    <a:pt x="105" y="12"/>
                    <a:pt x="46" y="8"/>
                    <a:pt x="27" y="16"/>
                  </a:cubicBezTo>
                  <a:cubicBezTo>
                    <a:pt x="21" y="24"/>
                    <a:pt x="24" y="18"/>
                    <a:pt x="20" y="34"/>
                  </a:cubicBezTo>
                  <a:close/>
                </a:path>
              </a:pathLst>
            </a:custGeom>
            <a:solidFill>
              <a:srgbClr val="99FFCC"/>
            </a:solidFill>
            <a:ln w="9525" cap="flat" cmpd="sng">
              <a:solidFill>
                <a:schemeClr val="tx1"/>
              </a:solidFill>
              <a:prstDash val="solid"/>
              <a:round/>
              <a:headEnd type="none" w="med" len="med"/>
              <a:tailEnd type="none" w="med" len="med"/>
            </a:ln>
            <a:effectLst/>
          </p:spPr>
          <p:txBody>
            <a:bodyPr wrap="none" anchor="ctr"/>
            <a:lstStyle/>
            <a:p>
              <a:endParaRPr lang="en-US"/>
            </a:p>
          </p:txBody>
        </p:sp>
        <p:sp>
          <p:nvSpPr>
            <p:cNvPr id="43" name="Freeform 55"/>
            <p:cNvSpPr>
              <a:spLocks/>
            </p:cNvSpPr>
            <p:nvPr/>
          </p:nvSpPr>
          <p:spPr bwMode="auto">
            <a:xfrm>
              <a:off x="3897" y="3243"/>
              <a:ext cx="98" cy="40"/>
            </a:xfrm>
            <a:custGeom>
              <a:avLst/>
              <a:gdLst/>
              <a:ahLst/>
              <a:cxnLst>
                <a:cxn ang="0">
                  <a:pos x="30" y="0"/>
                </a:cxn>
                <a:cxn ang="0">
                  <a:pos x="8" y="9"/>
                </a:cxn>
                <a:cxn ang="0">
                  <a:pos x="0" y="23"/>
                </a:cxn>
                <a:cxn ang="0">
                  <a:pos x="17" y="36"/>
                </a:cxn>
                <a:cxn ang="0">
                  <a:pos x="47" y="27"/>
                </a:cxn>
                <a:cxn ang="0">
                  <a:pos x="72" y="12"/>
                </a:cxn>
                <a:cxn ang="0">
                  <a:pos x="98" y="21"/>
                </a:cxn>
                <a:cxn ang="0">
                  <a:pos x="96" y="14"/>
                </a:cxn>
                <a:cxn ang="0">
                  <a:pos x="87" y="2"/>
                </a:cxn>
                <a:cxn ang="0">
                  <a:pos x="56" y="5"/>
                </a:cxn>
                <a:cxn ang="0">
                  <a:pos x="30" y="0"/>
                </a:cxn>
              </a:cxnLst>
              <a:rect l="0" t="0" r="r" b="b"/>
              <a:pathLst>
                <a:path w="107" h="41">
                  <a:moveTo>
                    <a:pt x="30" y="0"/>
                  </a:moveTo>
                  <a:cubicBezTo>
                    <a:pt x="21" y="2"/>
                    <a:pt x="18" y="7"/>
                    <a:pt x="8" y="9"/>
                  </a:cubicBezTo>
                  <a:cubicBezTo>
                    <a:pt x="6" y="14"/>
                    <a:pt x="3" y="18"/>
                    <a:pt x="0" y="23"/>
                  </a:cubicBezTo>
                  <a:cubicBezTo>
                    <a:pt x="4" y="32"/>
                    <a:pt x="7" y="34"/>
                    <a:pt x="17" y="36"/>
                  </a:cubicBezTo>
                  <a:cubicBezTo>
                    <a:pt x="34" y="35"/>
                    <a:pt x="42" y="41"/>
                    <a:pt x="47" y="27"/>
                  </a:cubicBezTo>
                  <a:cubicBezTo>
                    <a:pt x="49" y="14"/>
                    <a:pt x="61" y="14"/>
                    <a:pt x="72" y="12"/>
                  </a:cubicBezTo>
                  <a:cubicBezTo>
                    <a:pt x="93" y="16"/>
                    <a:pt x="85" y="18"/>
                    <a:pt x="98" y="21"/>
                  </a:cubicBezTo>
                  <a:cubicBezTo>
                    <a:pt x="107" y="25"/>
                    <a:pt x="102" y="15"/>
                    <a:pt x="96" y="14"/>
                  </a:cubicBezTo>
                  <a:cubicBezTo>
                    <a:pt x="92" y="8"/>
                    <a:pt x="95" y="4"/>
                    <a:pt x="87" y="2"/>
                  </a:cubicBezTo>
                  <a:cubicBezTo>
                    <a:pt x="77" y="2"/>
                    <a:pt x="66" y="6"/>
                    <a:pt x="56" y="5"/>
                  </a:cubicBezTo>
                  <a:cubicBezTo>
                    <a:pt x="46" y="4"/>
                    <a:pt x="43" y="0"/>
                    <a:pt x="30" y="0"/>
                  </a:cubicBezTo>
                  <a:close/>
                </a:path>
              </a:pathLst>
            </a:custGeom>
            <a:solidFill>
              <a:srgbClr val="3BF337"/>
            </a:solidFill>
            <a:ln w="9525" cap="flat" cmpd="sng">
              <a:solidFill>
                <a:schemeClr val="tx1"/>
              </a:solidFill>
              <a:prstDash val="solid"/>
              <a:round/>
              <a:headEnd type="none" w="med" len="med"/>
              <a:tailEnd type="none" w="med" len="med"/>
            </a:ln>
            <a:effectLst/>
          </p:spPr>
          <p:txBody>
            <a:bodyPr wrap="none" anchor="ctr"/>
            <a:lstStyle/>
            <a:p>
              <a:endParaRPr lang="en-US"/>
            </a:p>
          </p:txBody>
        </p:sp>
        <p:sp>
          <p:nvSpPr>
            <p:cNvPr id="44" name="Freeform 56"/>
            <p:cNvSpPr>
              <a:spLocks/>
            </p:cNvSpPr>
            <p:nvPr/>
          </p:nvSpPr>
          <p:spPr bwMode="auto">
            <a:xfrm>
              <a:off x="3518" y="3028"/>
              <a:ext cx="209" cy="94"/>
            </a:xfrm>
            <a:custGeom>
              <a:avLst/>
              <a:gdLst/>
              <a:ahLst/>
              <a:cxnLst>
                <a:cxn ang="0">
                  <a:pos x="93" y="8"/>
                </a:cxn>
                <a:cxn ang="0">
                  <a:pos x="54" y="8"/>
                </a:cxn>
                <a:cxn ang="0">
                  <a:pos x="39" y="5"/>
                </a:cxn>
                <a:cxn ang="0">
                  <a:pos x="12" y="3"/>
                </a:cxn>
                <a:cxn ang="0">
                  <a:pos x="0" y="20"/>
                </a:cxn>
                <a:cxn ang="0">
                  <a:pos x="20" y="53"/>
                </a:cxn>
                <a:cxn ang="0">
                  <a:pos x="39" y="41"/>
                </a:cxn>
                <a:cxn ang="0">
                  <a:pos x="53" y="38"/>
                </a:cxn>
                <a:cxn ang="0">
                  <a:pos x="95" y="33"/>
                </a:cxn>
                <a:cxn ang="0">
                  <a:pos x="113" y="26"/>
                </a:cxn>
                <a:cxn ang="0">
                  <a:pos x="135" y="39"/>
                </a:cxn>
                <a:cxn ang="0">
                  <a:pos x="165" y="38"/>
                </a:cxn>
                <a:cxn ang="0">
                  <a:pos x="179" y="39"/>
                </a:cxn>
                <a:cxn ang="0">
                  <a:pos x="168" y="63"/>
                </a:cxn>
                <a:cxn ang="0">
                  <a:pos x="186" y="87"/>
                </a:cxn>
                <a:cxn ang="0">
                  <a:pos x="198" y="93"/>
                </a:cxn>
                <a:cxn ang="0">
                  <a:pos x="192" y="72"/>
                </a:cxn>
                <a:cxn ang="0">
                  <a:pos x="177" y="44"/>
                </a:cxn>
                <a:cxn ang="0">
                  <a:pos x="218" y="35"/>
                </a:cxn>
                <a:cxn ang="0">
                  <a:pos x="227" y="24"/>
                </a:cxn>
                <a:cxn ang="0">
                  <a:pos x="206" y="17"/>
                </a:cxn>
                <a:cxn ang="0">
                  <a:pos x="179" y="17"/>
                </a:cxn>
                <a:cxn ang="0">
                  <a:pos x="158" y="14"/>
                </a:cxn>
                <a:cxn ang="0">
                  <a:pos x="116" y="20"/>
                </a:cxn>
                <a:cxn ang="0">
                  <a:pos x="93" y="8"/>
                </a:cxn>
              </a:cxnLst>
              <a:rect l="0" t="0" r="r" b="b"/>
              <a:pathLst>
                <a:path w="227" h="96">
                  <a:moveTo>
                    <a:pt x="93" y="8"/>
                  </a:moveTo>
                  <a:cubicBezTo>
                    <a:pt x="82" y="16"/>
                    <a:pt x="68" y="11"/>
                    <a:pt x="54" y="8"/>
                  </a:cubicBezTo>
                  <a:cubicBezTo>
                    <a:pt x="49" y="7"/>
                    <a:pt x="39" y="5"/>
                    <a:pt x="39" y="5"/>
                  </a:cubicBezTo>
                  <a:cubicBezTo>
                    <a:pt x="32" y="0"/>
                    <a:pt x="12" y="3"/>
                    <a:pt x="12" y="3"/>
                  </a:cubicBezTo>
                  <a:cubicBezTo>
                    <a:pt x="6" y="6"/>
                    <a:pt x="3" y="14"/>
                    <a:pt x="0" y="20"/>
                  </a:cubicBezTo>
                  <a:cubicBezTo>
                    <a:pt x="2" y="44"/>
                    <a:pt x="3" y="43"/>
                    <a:pt x="20" y="53"/>
                  </a:cubicBezTo>
                  <a:cubicBezTo>
                    <a:pt x="27" y="58"/>
                    <a:pt x="34" y="43"/>
                    <a:pt x="39" y="41"/>
                  </a:cubicBezTo>
                  <a:cubicBezTo>
                    <a:pt x="44" y="39"/>
                    <a:pt x="44" y="39"/>
                    <a:pt x="53" y="38"/>
                  </a:cubicBezTo>
                  <a:cubicBezTo>
                    <a:pt x="79" y="39"/>
                    <a:pt x="73" y="38"/>
                    <a:pt x="95" y="33"/>
                  </a:cubicBezTo>
                  <a:cubicBezTo>
                    <a:pt x="102" y="29"/>
                    <a:pt x="105" y="28"/>
                    <a:pt x="113" y="26"/>
                  </a:cubicBezTo>
                  <a:cubicBezTo>
                    <a:pt x="121" y="32"/>
                    <a:pt x="123" y="37"/>
                    <a:pt x="135" y="39"/>
                  </a:cubicBezTo>
                  <a:cubicBezTo>
                    <a:pt x="145" y="42"/>
                    <a:pt x="155" y="39"/>
                    <a:pt x="165" y="38"/>
                  </a:cubicBezTo>
                  <a:cubicBezTo>
                    <a:pt x="170" y="38"/>
                    <a:pt x="175" y="37"/>
                    <a:pt x="179" y="39"/>
                  </a:cubicBezTo>
                  <a:cubicBezTo>
                    <a:pt x="181" y="40"/>
                    <a:pt x="170" y="61"/>
                    <a:pt x="168" y="63"/>
                  </a:cubicBezTo>
                  <a:cubicBezTo>
                    <a:pt x="175" y="70"/>
                    <a:pt x="177" y="81"/>
                    <a:pt x="186" y="87"/>
                  </a:cubicBezTo>
                  <a:cubicBezTo>
                    <a:pt x="189" y="93"/>
                    <a:pt x="191" y="96"/>
                    <a:pt x="198" y="93"/>
                  </a:cubicBezTo>
                  <a:cubicBezTo>
                    <a:pt x="203" y="84"/>
                    <a:pt x="202" y="76"/>
                    <a:pt x="192" y="72"/>
                  </a:cubicBezTo>
                  <a:cubicBezTo>
                    <a:pt x="185" y="61"/>
                    <a:pt x="192" y="47"/>
                    <a:pt x="177" y="44"/>
                  </a:cubicBezTo>
                  <a:cubicBezTo>
                    <a:pt x="188" y="33"/>
                    <a:pt x="203" y="36"/>
                    <a:pt x="218" y="35"/>
                  </a:cubicBezTo>
                  <a:cubicBezTo>
                    <a:pt x="223" y="32"/>
                    <a:pt x="225" y="30"/>
                    <a:pt x="227" y="24"/>
                  </a:cubicBezTo>
                  <a:cubicBezTo>
                    <a:pt x="224" y="21"/>
                    <a:pt x="214" y="18"/>
                    <a:pt x="206" y="17"/>
                  </a:cubicBezTo>
                  <a:cubicBezTo>
                    <a:pt x="198" y="16"/>
                    <a:pt x="187" y="18"/>
                    <a:pt x="179" y="17"/>
                  </a:cubicBezTo>
                  <a:cubicBezTo>
                    <a:pt x="168" y="16"/>
                    <a:pt x="168" y="14"/>
                    <a:pt x="158" y="14"/>
                  </a:cubicBezTo>
                  <a:cubicBezTo>
                    <a:pt x="148" y="14"/>
                    <a:pt x="127" y="21"/>
                    <a:pt x="116" y="20"/>
                  </a:cubicBezTo>
                  <a:cubicBezTo>
                    <a:pt x="104" y="22"/>
                    <a:pt x="101" y="17"/>
                    <a:pt x="93" y="8"/>
                  </a:cubicBezTo>
                  <a:close/>
                </a:path>
              </a:pathLst>
            </a:custGeom>
            <a:solidFill>
              <a:srgbClr val="99FFCC"/>
            </a:solidFill>
            <a:ln w="9525" cap="flat" cmpd="sng">
              <a:solidFill>
                <a:schemeClr val="tx1"/>
              </a:solidFill>
              <a:prstDash val="solid"/>
              <a:round/>
              <a:headEnd type="none" w="med" len="med"/>
              <a:tailEnd type="none" w="med" len="med"/>
            </a:ln>
            <a:effectLst/>
          </p:spPr>
          <p:txBody>
            <a:bodyPr wrap="none" anchor="ctr"/>
            <a:lstStyle/>
            <a:p>
              <a:endParaRPr lang="en-US"/>
            </a:p>
          </p:txBody>
        </p:sp>
        <p:sp>
          <p:nvSpPr>
            <p:cNvPr id="45" name="Freeform 57"/>
            <p:cNvSpPr>
              <a:spLocks/>
            </p:cNvSpPr>
            <p:nvPr/>
          </p:nvSpPr>
          <p:spPr bwMode="auto">
            <a:xfrm>
              <a:off x="3836" y="2977"/>
              <a:ext cx="92" cy="68"/>
            </a:xfrm>
            <a:custGeom>
              <a:avLst/>
              <a:gdLst/>
              <a:ahLst/>
              <a:cxnLst>
                <a:cxn ang="0">
                  <a:pos x="31" y="11"/>
                </a:cxn>
                <a:cxn ang="0">
                  <a:pos x="14" y="27"/>
                </a:cxn>
                <a:cxn ang="0">
                  <a:pos x="5" y="41"/>
                </a:cxn>
                <a:cxn ang="0">
                  <a:pos x="16" y="68"/>
                </a:cxn>
                <a:cxn ang="0">
                  <a:pos x="46" y="62"/>
                </a:cxn>
                <a:cxn ang="0">
                  <a:pos x="76" y="66"/>
                </a:cxn>
                <a:cxn ang="0">
                  <a:pos x="89" y="63"/>
                </a:cxn>
                <a:cxn ang="0">
                  <a:pos x="74" y="38"/>
                </a:cxn>
                <a:cxn ang="0">
                  <a:pos x="49" y="27"/>
                </a:cxn>
                <a:cxn ang="0">
                  <a:pos x="20" y="14"/>
                </a:cxn>
                <a:cxn ang="0">
                  <a:pos x="37" y="5"/>
                </a:cxn>
                <a:cxn ang="0">
                  <a:pos x="41" y="8"/>
                </a:cxn>
                <a:cxn ang="0">
                  <a:pos x="31" y="11"/>
                </a:cxn>
              </a:cxnLst>
              <a:rect l="0" t="0" r="r" b="b"/>
              <a:pathLst>
                <a:path w="98" h="69">
                  <a:moveTo>
                    <a:pt x="31" y="11"/>
                  </a:moveTo>
                  <a:cubicBezTo>
                    <a:pt x="28" y="23"/>
                    <a:pt x="23" y="20"/>
                    <a:pt x="14" y="27"/>
                  </a:cubicBezTo>
                  <a:cubicBezTo>
                    <a:pt x="11" y="32"/>
                    <a:pt x="7" y="35"/>
                    <a:pt x="5" y="41"/>
                  </a:cubicBezTo>
                  <a:cubicBezTo>
                    <a:pt x="3" y="55"/>
                    <a:pt x="3" y="60"/>
                    <a:pt x="16" y="68"/>
                  </a:cubicBezTo>
                  <a:cubicBezTo>
                    <a:pt x="26" y="66"/>
                    <a:pt x="36" y="63"/>
                    <a:pt x="46" y="62"/>
                  </a:cubicBezTo>
                  <a:cubicBezTo>
                    <a:pt x="58" y="59"/>
                    <a:pt x="65" y="64"/>
                    <a:pt x="76" y="66"/>
                  </a:cubicBezTo>
                  <a:cubicBezTo>
                    <a:pt x="82" y="69"/>
                    <a:pt x="84" y="67"/>
                    <a:pt x="89" y="63"/>
                  </a:cubicBezTo>
                  <a:cubicBezTo>
                    <a:pt x="98" y="45"/>
                    <a:pt x="93" y="39"/>
                    <a:pt x="74" y="38"/>
                  </a:cubicBezTo>
                  <a:cubicBezTo>
                    <a:pt x="67" y="29"/>
                    <a:pt x="60" y="29"/>
                    <a:pt x="49" y="27"/>
                  </a:cubicBezTo>
                  <a:cubicBezTo>
                    <a:pt x="37" y="20"/>
                    <a:pt x="36" y="17"/>
                    <a:pt x="20" y="14"/>
                  </a:cubicBezTo>
                  <a:cubicBezTo>
                    <a:pt x="2" y="0"/>
                    <a:pt x="0" y="3"/>
                    <a:pt x="37" y="5"/>
                  </a:cubicBezTo>
                  <a:cubicBezTo>
                    <a:pt x="38" y="6"/>
                    <a:pt x="41" y="6"/>
                    <a:pt x="41" y="8"/>
                  </a:cubicBezTo>
                  <a:cubicBezTo>
                    <a:pt x="45" y="23"/>
                    <a:pt x="35" y="17"/>
                    <a:pt x="31" y="11"/>
                  </a:cubicBezTo>
                  <a:close/>
                </a:path>
              </a:pathLst>
            </a:custGeom>
            <a:solidFill>
              <a:srgbClr val="99FFCC"/>
            </a:solidFill>
            <a:ln w="9525" cap="flat" cmpd="sng">
              <a:solidFill>
                <a:schemeClr val="tx1"/>
              </a:solidFill>
              <a:prstDash val="solid"/>
              <a:round/>
              <a:headEnd type="none" w="med" len="med"/>
              <a:tailEnd type="none" w="med" len="med"/>
            </a:ln>
            <a:effectLst/>
          </p:spPr>
          <p:txBody>
            <a:bodyPr wrap="none" anchor="ctr"/>
            <a:lstStyle/>
            <a:p>
              <a:endParaRPr lang="en-US"/>
            </a:p>
          </p:txBody>
        </p:sp>
        <p:sp>
          <p:nvSpPr>
            <p:cNvPr id="46" name="Freeform 58"/>
            <p:cNvSpPr>
              <a:spLocks/>
            </p:cNvSpPr>
            <p:nvPr/>
          </p:nvSpPr>
          <p:spPr bwMode="auto">
            <a:xfrm>
              <a:off x="4088" y="3037"/>
              <a:ext cx="80" cy="43"/>
            </a:xfrm>
            <a:custGeom>
              <a:avLst/>
              <a:gdLst/>
              <a:ahLst/>
              <a:cxnLst>
                <a:cxn ang="0">
                  <a:pos x="12" y="12"/>
                </a:cxn>
                <a:cxn ang="0">
                  <a:pos x="0" y="21"/>
                </a:cxn>
                <a:cxn ang="0">
                  <a:pos x="29" y="36"/>
                </a:cxn>
                <a:cxn ang="0">
                  <a:pos x="45" y="44"/>
                </a:cxn>
                <a:cxn ang="0">
                  <a:pos x="77" y="42"/>
                </a:cxn>
                <a:cxn ang="0">
                  <a:pos x="84" y="24"/>
                </a:cxn>
                <a:cxn ang="0">
                  <a:pos x="78" y="14"/>
                </a:cxn>
                <a:cxn ang="0">
                  <a:pos x="68" y="0"/>
                </a:cxn>
                <a:cxn ang="0">
                  <a:pos x="30" y="6"/>
                </a:cxn>
                <a:cxn ang="0">
                  <a:pos x="12" y="12"/>
                </a:cxn>
              </a:cxnLst>
              <a:rect l="0" t="0" r="r" b="b"/>
              <a:pathLst>
                <a:path w="87" h="45">
                  <a:moveTo>
                    <a:pt x="12" y="12"/>
                  </a:moveTo>
                  <a:cubicBezTo>
                    <a:pt x="6" y="14"/>
                    <a:pt x="3" y="15"/>
                    <a:pt x="0" y="21"/>
                  </a:cubicBezTo>
                  <a:cubicBezTo>
                    <a:pt x="6" y="35"/>
                    <a:pt x="15" y="35"/>
                    <a:pt x="29" y="36"/>
                  </a:cubicBezTo>
                  <a:cubicBezTo>
                    <a:pt x="36" y="38"/>
                    <a:pt x="40" y="38"/>
                    <a:pt x="45" y="44"/>
                  </a:cubicBezTo>
                  <a:cubicBezTo>
                    <a:pt x="56" y="43"/>
                    <a:pt x="67" y="45"/>
                    <a:pt x="77" y="42"/>
                  </a:cubicBezTo>
                  <a:cubicBezTo>
                    <a:pt x="78" y="42"/>
                    <a:pt x="80" y="27"/>
                    <a:pt x="84" y="24"/>
                  </a:cubicBezTo>
                  <a:cubicBezTo>
                    <a:pt x="87" y="17"/>
                    <a:pt x="85" y="15"/>
                    <a:pt x="78" y="14"/>
                  </a:cubicBezTo>
                  <a:cubicBezTo>
                    <a:pt x="75" y="9"/>
                    <a:pt x="68" y="0"/>
                    <a:pt x="68" y="0"/>
                  </a:cubicBezTo>
                  <a:cubicBezTo>
                    <a:pt x="55" y="3"/>
                    <a:pt x="43" y="4"/>
                    <a:pt x="30" y="6"/>
                  </a:cubicBezTo>
                  <a:cubicBezTo>
                    <a:pt x="24" y="9"/>
                    <a:pt x="18" y="11"/>
                    <a:pt x="12" y="12"/>
                  </a:cubicBezTo>
                  <a:close/>
                </a:path>
              </a:pathLst>
            </a:custGeom>
            <a:solidFill>
              <a:srgbClr val="99FFCC"/>
            </a:solidFill>
            <a:ln w="9525" cap="flat" cmpd="sng">
              <a:solidFill>
                <a:schemeClr val="tx1"/>
              </a:solidFill>
              <a:prstDash val="solid"/>
              <a:round/>
              <a:headEnd type="none" w="med" len="med"/>
              <a:tailEnd type="none" w="med" len="med"/>
            </a:ln>
            <a:effectLst/>
          </p:spPr>
          <p:txBody>
            <a:bodyPr wrap="none" anchor="ctr"/>
            <a:lstStyle/>
            <a:p>
              <a:endParaRPr lang="en-US"/>
            </a:p>
          </p:txBody>
        </p:sp>
        <p:sp>
          <p:nvSpPr>
            <p:cNvPr id="47" name="Freeform 59"/>
            <p:cNvSpPr>
              <a:spLocks/>
            </p:cNvSpPr>
            <p:nvPr/>
          </p:nvSpPr>
          <p:spPr bwMode="auto">
            <a:xfrm>
              <a:off x="3810" y="2871"/>
              <a:ext cx="82" cy="76"/>
            </a:xfrm>
            <a:custGeom>
              <a:avLst/>
              <a:gdLst/>
              <a:ahLst/>
              <a:cxnLst>
                <a:cxn ang="0">
                  <a:pos x="13" y="0"/>
                </a:cxn>
                <a:cxn ang="0">
                  <a:pos x="1" y="17"/>
                </a:cxn>
                <a:cxn ang="0">
                  <a:pos x="12" y="39"/>
                </a:cxn>
                <a:cxn ang="0">
                  <a:pos x="18" y="38"/>
                </a:cxn>
                <a:cxn ang="0">
                  <a:pos x="21" y="24"/>
                </a:cxn>
                <a:cxn ang="0">
                  <a:pos x="31" y="44"/>
                </a:cxn>
                <a:cxn ang="0">
                  <a:pos x="7" y="50"/>
                </a:cxn>
                <a:cxn ang="0">
                  <a:pos x="16" y="71"/>
                </a:cxn>
                <a:cxn ang="0">
                  <a:pos x="27" y="57"/>
                </a:cxn>
                <a:cxn ang="0">
                  <a:pos x="36" y="53"/>
                </a:cxn>
                <a:cxn ang="0">
                  <a:pos x="42" y="71"/>
                </a:cxn>
                <a:cxn ang="0">
                  <a:pos x="70" y="77"/>
                </a:cxn>
                <a:cxn ang="0">
                  <a:pos x="87" y="74"/>
                </a:cxn>
                <a:cxn ang="0">
                  <a:pos x="88" y="66"/>
                </a:cxn>
                <a:cxn ang="0">
                  <a:pos x="72" y="53"/>
                </a:cxn>
                <a:cxn ang="0">
                  <a:pos x="58" y="41"/>
                </a:cxn>
                <a:cxn ang="0">
                  <a:pos x="66" y="26"/>
                </a:cxn>
                <a:cxn ang="0">
                  <a:pos x="55" y="23"/>
                </a:cxn>
                <a:cxn ang="0">
                  <a:pos x="46" y="12"/>
                </a:cxn>
                <a:cxn ang="0">
                  <a:pos x="28" y="12"/>
                </a:cxn>
                <a:cxn ang="0">
                  <a:pos x="21" y="24"/>
                </a:cxn>
                <a:cxn ang="0">
                  <a:pos x="19" y="20"/>
                </a:cxn>
                <a:cxn ang="0">
                  <a:pos x="18" y="5"/>
                </a:cxn>
                <a:cxn ang="0">
                  <a:pos x="13" y="3"/>
                </a:cxn>
                <a:cxn ang="0">
                  <a:pos x="13" y="0"/>
                </a:cxn>
              </a:cxnLst>
              <a:rect l="0" t="0" r="r" b="b"/>
              <a:pathLst>
                <a:path w="89" h="77">
                  <a:moveTo>
                    <a:pt x="13" y="0"/>
                  </a:moveTo>
                  <a:cubicBezTo>
                    <a:pt x="6" y="2"/>
                    <a:pt x="4" y="10"/>
                    <a:pt x="1" y="17"/>
                  </a:cubicBezTo>
                  <a:cubicBezTo>
                    <a:pt x="2" y="28"/>
                    <a:pt x="0" y="37"/>
                    <a:pt x="12" y="39"/>
                  </a:cubicBezTo>
                  <a:cubicBezTo>
                    <a:pt x="14" y="39"/>
                    <a:pt x="17" y="40"/>
                    <a:pt x="18" y="38"/>
                  </a:cubicBezTo>
                  <a:cubicBezTo>
                    <a:pt x="20" y="34"/>
                    <a:pt x="21" y="24"/>
                    <a:pt x="21" y="24"/>
                  </a:cubicBezTo>
                  <a:cubicBezTo>
                    <a:pt x="25" y="31"/>
                    <a:pt x="27" y="37"/>
                    <a:pt x="31" y="44"/>
                  </a:cubicBezTo>
                  <a:cubicBezTo>
                    <a:pt x="24" y="49"/>
                    <a:pt x="16" y="49"/>
                    <a:pt x="7" y="50"/>
                  </a:cubicBezTo>
                  <a:cubicBezTo>
                    <a:pt x="9" y="61"/>
                    <a:pt x="8" y="65"/>
                    <a:pt x="16" y="71"/>
                  </a:cubicBezTo>
                  <a:cubicBezTo>
                    <a:pt x="22" y="67"/>
                    <a:pt x="24" y="64"/>
                    <a:pt x="27" y="57"/>
                  </a:cubicBezTo>
                  <a:cubicBezTo>
                    <a:pt x="28" y="50"/>
                    <a:pt x="31" y="45"/>
                    <a:pt x="36" y="53"/>
                  </a:cubicBezTo>
                  <a:cubicBezTo>
                    <a:pt x="37" y="60"/>
                    <a:pt x="39" y="65"/>
                    <a:pt x="42" y="71"/>
                  </a:cubicBezTo>
                  <a:cubicBezTo>
                    <a:pt x="61" y="67"/>
                    <a:pt x="55" y="66"/>
                    <a:pt x="70" y="77"/>
                  </a:cubicBezTo>
                  <a:cubicBezTo>
                    <a:pt x="76" y="76"/>
                    <a:pt x="82" y="77"/>
                    <a:pt x="87" y="74"/>
                  </a:cubicBezTo>
                  <a:cubicBezTo>
                    <a:pt x="89" y="73"/>
                    <a:pt x="88" y="69"/>
                    <a:pt x="88" y="66"/>
                  </a:cubicBezTo>
                  <a:cubicBezTo>
                    <a:pt x="88" y="52"/>
                    <a:pt x="84" y="54"/>
                    <a:pt x="72" y="53"/>
                  </a:cubicBezTo>
                  <a:cubicBezTo>
                    <a:pt x="60" y="48"/>
                    <a:pt x="64" y="52"/>
                    <a:pt x="58" y="41"/>
                  </a:cubicBezTo>
                  <a:cubicBezTo>
                    <a:pt x="61" y="29"/>
                    <a:pt x="62" y="34"/>
                    <a:pt x="66" y="26"/>
                  </a:cubicBezTo>
                  <a:cubicBezTo>
                    <a:pt x="62" y="25"/>
                    <a:pt x="58" y="25"/>
                    <a:pt x="55" y="23"/>
                  </a:cubicBezTo>
                  <a:cubicBezTo>
                    <a:pt x="50" y="19"/>
                    <a:pt x="54" y="15"/>
                    <a:pt x="46" y="12"/>
                  </a:cubicBezTo>
                  <a:cubicBezTo>
                    <a:pt x="39" y="21"/>
                    <a:pt x="36" y="17"/>
                    <a:pt x="28" y="12"/>
                  </a:cubicBezTo>
                  <a:cubicBezTo>
                    <a:pt x="22" y="15"/>
                    <a:pt x="22" y="17"/>
                    <a:pt x="21" y="24"/>
                  </a:cubicBezTo>
                  <a:cubicBezTo>
                    <a:pt x="20" y="23"/>
                    <a:pt x="19" y="21"/>
                    <a:pt x="19" y="20"/>
                  </a:cubicBezTo>
                  <a:cubicBezTo>
                    <a:pt x="18" y="15"/>
                    <a:pt x="20" y="10"/>
                    <a:pt x="18" y="5"/>
                  </a:cubicBezTo>
                  <a:cubicBezTo>
                    <a:pt x="17" y="3"/>
                    <a:pt x="14" y="4"/>
                    <a:pt x="13" y="3"/>
                  </a:cubicBezTo>
                  <a:cubicBezTo>
                    <a:pt x="12" y="2"/>
                    <a:pt x="13" y="1"/>
                    <a:pt x="13" y="0"/>
                  </a:cubicBezTo>
                  <a:close/>
                </a:path>
              </a:pathLst>
            </a:custGeom>
            <a:solidFill>
              <a:srgbClr val="99FFCC"/>
            </a:solidFill>
            <a:ln w="9525" cap="flat" cmpd="sng">
              <a:solidFill>
                <a:schemeClr val="tx1"/>
              </a:solidFill>
              <a:prstDash val="solid"/>
              <a:round/>
              <a:headEnd type="none" w="med" len="med"/>
              <a:tailEnd type="none" w="med" len="med"/>
            </a:ln>
            <a:effectLst/>
          </p:spPr>
          <p:txBody>
            <a:bodyPr wrap="none" anchor="ctr"/>
            <a:lstStyle/>
            <a:p>
              <a:endParaRPr lang="en-US"/>
            </a:p>
          </p:txBody>
        </p:sp>
        <p:sp>
          <p:nvSpPr>
            <p:cNvPr id="48" name="Freeform 60"/>
            <p:cNvSpPr>
              <a:spLocks/>
            </p:cNvSpPr>
            <p:nvPr/>
          </p:nvSpPr>
          <p:spPr bwMode="auto">
            <a:xfrm>
              <a:off x="3839" y="2597"/>
              <a:ext cx="164" cy="354"/>
            </a:xfrm>
            <a:custGeom>
              <a:avLst/>
              <a:gdLst/>
              <a:ahLst/>
              <a:cxnLst>
                <a:cxn ang="0">
                  <a:pos x="71" y="0"/>
                </a:cxn>
                <a:cxn ang="0">
                  <a:pos x="59" y="10"/>
                </a:cxn>
                <a:cxn ang="0">
                  <a:pos x="26" y="45"/>
                </a:cxn>
                <a:cxn ang="0">
                  <a:pos x="20" y="60"/>
                </a:cxn>
                <a:cxn ang="0">
                  <a:pos x="7" y="102"/>
                </a:cxn>
                <a:cxn ang="0">
                  <a:pos x="13" y="141"/>
                </a:cxn>
                <a:cxn ang="0">
                  <a:pos x="23" y="159"/>
                </a:cxn>
                <a:cxn ang="0">
                  <a:pos x="23" y="172"/>
                </a:cxn>
                <a:cxn ang="0">
                  <a:pos x="20" y="184"/>
                </a:cxn>
                <a:cxn ang="0">
                  <a:pos x="37" y="217"/>
                </a:cxn>
                <a:cxn ang="0">
                  <a:pos x="32" y="274"/>
                </a:cxn>
                <a:cxn ang="0">
                  <a:pos x="61" y="297"/>
                </a:cxn>
                <a:cxn ang="0">
                  <a:pos x="71" y="316"/>
                </a:cxn>
                <a:cxn ang="0">
                  <a:pos x="77" y="336"/>
                </a:cxn>
                <a:cxn ang="0">
                  <a:pos x="92" y="337"/>
                </a:cxn>
                <a:cxn ang="0">
                  <a:pos x="109" y="351"/>
                </a:cxn>
                <a:cxn ang="0">
                  <a:pos x="121" y="358"/>
                </a:cxn>
                <a:cxn ang="0">
                  <a:pos x="100" y="339"/>
                </a:cxn>
                <a:cxn ang="0">
                  <a:pos x="83" y="312"/>
                </a:cxn>
                <a:cxn ang="0">
                  <a:pos x="77" y="297"/>
                </a:cxn>
                <a:cxn ang="0">
                  <a:pos x="64" y="268"/>
                </a:cxn>
                <a:cxn ang="0">
                  <a:pos x="59" y="250"/>
                </a:cxn>
                <a:cxn ang="0">
                  <a:pos x="64" y="202"/>
                </a:cxn>
                <a:cxn ang="0">
                  <a:pos x="130" y="211"/>
                </a:cxn>
                <a:cxn ang="0">
                  <a:pos x="160" y="229"/>
                </a:cxn>
                <a:cxn ang="0">
                  <a:pos x="175" y="228"/>
                </a:cxn>
                <a:cxn ang="0">
                  <a:pos x="173" y="223"/>
                </a:cxn>
                <a:cxn ang="0">
                  <a:pos x="155" y="213"/>
                </a:cxn>
                <a:cxn ang="0">
                  <a:pos x="134" y="189"/>
                </a:cxn>
                <a:cxn ang="0">
                  <a:pos x="116" y="177"/>
                </a:cxn>
                <a:cxn ang="0">
                  <a:pos x="101" y="171"/>
                </a:cxn>
                <a:cxn ang="0">
                  <a:pos x="140" y="144"/>
                </a:cxn>
                <a:cxn ang="0">
                  <a:pos x="151" y="133"/>
                </a:cxn>
                <a:cxn ang="0">
                  <a:pos x="160" y="108"/>
                </a:cxn>
                <a:cxn ang="0">
                  <a:pos x="158" y="93"/>
                </a:cxn>
                <a:cxn ang="0">
                  <a:pos x="148" y="70"/>
                </a:cxn>
                <a:cxn ang="0">
                  <a:pos x="116" y="76"/>
                </a:cxn>
                <a:cxn ang="0">
                  <a:pos x="101" y="85"/>
                </a:cxn>
                <a:cxn ang="0">
                  <a:pos x="92" y="97"/>
                </a:cxn>
                <a:cxn ang="0">
                  <a:pos x="86" y="111"/>
                </a:cxn>
                <a:cxn ang="0">
                  <a:pos x="74" y="127"/>
                </a:cxn>
                <a:cxn ang="0">
                  <a:pos x="64" y="136"/>
                </a:cxn>
                <a:cxn ang="0">
                  <a:pos x="49" y="159"/>
                </a:cxn>
                <a:cxn ang="0">
                  <a:pos x="32" y="142"/>
                </a:cxn>
                <a:cxn ang="0">
                  <a:pos x="43" y="132"/>
                </a:cxn>
                <a:cxn ang="0">
                  <a:pos x="58" y="127"/>
                </a:cxn>
                <a:cxn ang="0">
                  <a:pos x="67" y="123"/>
                </a:cxn>
                <a:cxn ang="0">
                  <a:pos x="73" y="102"/>
                </a:cxn>
                <a:cxn ang="0">
                  <a:pos x="77" y="88"/>
                </a:cxn>
                <a:cxn ang="0">
                  <a:pos x="64" y="49"/>
                </a:cxn>
                <a:cxn ang="0">
                  <a:pos x="76" y="13"/>
                </a:cxn>
                <a:cxn ang="0">
                  <a:pos x="71" y="0"/>
                </a:cxn>
              </a:cxnLst>
              <a:rect l="0" t="0" r="r" b="b"/>
              <a:pathLst>
                <a:path w="177" h="361">
                  <a:moveTo>
                    <a:pt x="71" y="0"/>
                  </a:moveTo>
                  <a:cubicBezTo>
                    <a:pt x="59" y="1"/>
                    <a:pt x="63" y="1"/>
                    <a:pt x="59" y="10"/>
                  </a:cubicBezTo>
                  <a:cubicBezTo>
                    <a:pt x="58" y="16"/>
                    <a:pt x="32" y="41"/>
                    <a:pt x="26" y="45"/>
                  </a:cubicBezTo>
                  <a:cubicBezTo>
                    <a:pt x="25" y="51"/>
                    <a:pt x="22" y="54"/>
                    <a:pt x="20" y="60"/>
                  </a:cubicBezTo>
                  <a:cubicBezTo>
                    <a:pt x="19" y="70"/>
                    <a:pt x="15" y="96"/>
                    <a:pt x="7" y="102"/>
                  </a:cubicBezTo>
                  <a:cubicBezTo>
                    <a:pt x="0" y="116"/>
                    <a:pt x="6" y="129"/>
                    <a:pt x="13" y="141"/>
                  </a:cubicBezTo>
                  <a:cubicBezTo>
                    <a:pt x="14" y="155"/>
                    <a:pt x="14" y="152"/>
                    <a:pt x="23" y="159"/>
                  </a:cubicBezTo>
                  <a:cubicBezTo>
                    <a:pt x="28" y="168"/>
                    <a:pt x="23" y="157"/>
                    <a:pt x="23" y="172"/>
                  </a:cubicBezTo>
                  <a:cubicBezTo>
                    <a:pt x="23" y="188"/>
                    <a:pt x="30" y="190"/>
                    <a:pt x="20" y="184"/>
                  </a:cubicBezTo>
                  <a:cubicBezTo>
                    <a:pt x="16" y="204"/>
                    <a:pt x="27" y="204"/>
                    <a:pt x="37" y="217"/>
                  </a:cubicBezTo>
                  <a:cubicBezTo>
                    <a:pt x="40" y="234"/>
                    <a:pt x="43" y="259"/>
                    <a:pt x="32" y="274"/>
                  </a:cubicBezTo>
                  <a:cubicBezTo>
                    <a:pt x="35" y="299"/>
                    <a:pt x="47" y="291"/>
                    <a:pt x="61" y="297"/>
                  </a:cubicBezTo>
                  <a:cubicBezTo>
                    <a:pt x="67" y="304"/>
                    <a:pt x="68" y="310"/>
                    <a:pt x="71" y="316"/>
                  </a:cubicBezTo>
                  <a:cubicBezTo>
                    <a:pt x="74" y="322"/>
                    <a:pt x="74" y="333"/>
                    <a:pt x="77" y="336"/>
                  </a:cubicBezTo>
                  <a:cubicBezTo>
                    <a:pt x="80" y="339"/>
                    <a:pt x="87" y="335"/>
                    <a:pt x="92" y="337"/>
                  </a:cubicBezTo>
                  <a:cubicBezTo>
                    <a:pt x="97" y="342"/>
                    <a:pt x="102" y="348"/>
                    <a:pt x="109" y="351"/>
                  </a:cubicBezTo>
                  <a:cubicBezTo>
                    <a:pt x="117" y="361"/>
                    <a:pt x="112" y="361"/>
                    <a:pt x="121" y="358"/>
                  </a:cubicBezTo>
                  <a:cubicBezTo>
                    <a:pt x="117" y="349"/>
                    <a:pt x="108" y="345"/>
                    <a:pt x="100" y="339"/>
                  </a:cubicBezTo>
                  <a:cubicBezTo>
                    <a:pt x="95" y="329"/>
                    <a:pt x="92" y="319"/>
                    <a:pt x="83" y="312"/>
                  </a:cubicBezTo>
                  <a:cubicBezTo>
                    <a:pt x="80" y="307"/>
                    <a:pt x="80" y="302"/>
                    <a:pt x="77" y="297"/>
                  </a:cubicBezTo>
                  <a:cubicBezTo>
                    <a:pt x="75" y="286"/>
                    <a:pt x="70" y="277"/>
                    <a:pt x="64" y="268"/>
                  </a:cubicBezTo>
                  <a:cubicBezTo>
                    <a:pt x="62" y="262"/>
                    <a:pt x="61" y="256"/>
                    <a:pt x="59" y="250"/>
                  </a:cubicBezTo>
                  <a:cubicBezTo>
                    <a:pt x="62" y="233"/>
                    <a:pt x="63" y="221"/>
                    <a:pt x="64" y="202"/>
                  </a:cubicBezTo>
                  <a:cubicBezTo>
                    <a:pt x="88" y="204"/>
                    <a:pt x="107" y="209"/>
                    <a:pt x="130" y="211"/>
                  </a:cubicBezTo>
                  <a:cubicBezTo>
                    <a:pt x="140" y="216"/>
                    <a:pt x="148" y="227"/>
                    <a:pt x="160" y="229"/>
                  </a:cubicBezTo>
                  <a:cubicBezTo>
                    <a:pt x="165" y="229"/>
                    <a:pt x="170" y="230"/>
                    <a:pt x="175" y="228"/>
                  </a:cubicBezTo>
                  <a:cubicBezTo>
                    <a:pt x="177" y="227"/>
                    <a:pt x="174" y="225"/>
                    <a:pt x="173" y="223"/>
                  </a:cubicBezTo>
                  <a:cubicBezTo>
                    <a:pt x="170" y="217"/>
                    <a:pt x="162" y="214"/>
                    <a:pt x="155" y="213"/>
                  </a:cubicBezTo>
                  <a:cubicBezTo>
                    <a:pt x="149" y="203"/>
                    <a:pt x="144" y="195"/>
                    <a:pt x="134" y="189"/>
                  </a:cubicBezTo>
                  <a:cubicBezTo>
                    <a:pt x="130" y="184"/>
                    <a:pt x="123" y="178"/>
                    <a:pt x="116" y="177"/>
                  </a:cubicBezTo>
                  <a:cubicBezTo>
                    <a:pt x="111" y="174"/>
                    <a:pt x="107" y="172"/>
                    <a:pt x="101" y="171"/>
                  </a:cubicBezTo>
                  <a:cubicBezTo>
                    <a:pt x="105" y="139"/>
                    <a:pt x="115" y="150"/>
                    <a:pt x="140" y="144"/>
                  </a:cubicBezTo>
                  <a:cubicBezTo>
                    <a:pt x="141" y="138"/>
                    <a:pt x="149" y="138"/>
                    <a:pt x="151" y="133"/>
                  </a:cubicBezTo>
                  <a:cubicBezTo>
                    <a:pt x="152" y="115"/>
                    <a:pt x="152" y="119"/>
                    <a:pt x="160" y="108"/>
                  </a:cubicBezTo>
                  <a:cubicBezTo>
                    <a:pt x="161" y="102"/>
                    <a:pt x="161" y="98"/>
                    <a:pt x="158" y="93"/>
                  </a:cubicBezTo>
                  <a:cubicBezTo>
                    <a:pt x="156" y="82"/>
                    <a:pt x="157" y="77"/>
                    <a:pt x="148" y="70"/>
                  </a:cubicBezTo>
                  <a:cubicBezTo>
                    <a:pt x="136" y="71"/>
                    <a:pt x="127" y="74"/>
                    <a:pt x="116" y="76"/>
                  </a:cubicBezTo>
                  <a:cubicBezTo>
                    <a:pt x="111" y="80"/>
                    <a:pt x="107" y="84"/>
                    <a:pt x="101" y="85"/>
                  </a:cubicBezTo>
                  <a:cubicBezTo>
                    <a:pt x="98" y="90"/>
                    <a:pt x="94" y="92"/>
                    <a:pt x="92" y="97"/>
                  </a:cubicBezTo>
                  <a:cubicBezTo>
                    <a:pt x="91" y="103"/>
                    <a:pt x="88" y="106"/>
                    <a:pt x="86" y="111"/>
                  </a:cubicBezTo>
                  <a:cubicBezTo>
                    <a:pt x="95" y="123"/>
                    <a:pt x="86" y="125"/>
                    <a:pt x="74" y="127"/>
                  </a:cubicBezTo>
                  <a:cubicBezTo>
                    <a:pt x="69" y="129"/>
                    <a:pt x="68" y="133"/>
                    <a:pt x="64" y="136"/>
                  </a:cubicBezTo>
                  <a:cubicBezTo>
                    <a:pt x="62" y="148"/>
                    <a:pt x="58" y="152"/>
                    <a:pt x="49" y="159"/>
                  </a:cubicBezTo>
                  <a:cubicBezTo>
                    <a:pt x="36" y="156"/>
                    <a:pt x="36" y="154"/>
                    <a:pt x="32" y="142"/>
                  </a:cubicBezTo>
                  <a:cubicBezTo>
                    <a:pt x="34" y="135"/>
                    <a:pt x="36" y="133"/>
                    <a:pt x="43" y="132"/>
                  </a:cubicBezTo>
                  <a:cubicBezTo>
                    <a:pt x="48" y="130"/>
                    <a:pt x="53" y="129"/>
                    <a:pt x="58" y="127"/>
                  </a:cubicBezTo>
                  <a:cubicBezTo>
                    <a:pt x="61" y="125"/>
                    <a:pt x="65" y="125"/>
                    <a:pt x="67" y="123"/>
                  </a:cubicBezTo>
                  <a:cubicBezTo>
                    <a:pt x="71" y="119"/>
                    <a:pt x="70" y="107"/>
                    <a:pt x="73" y="102"/>
                  </a:cubicBezTo>
                  <a:cubicBezTo>
                    <a:pt x="74" y="97"/>
                    <a:pt x="76" y="93"/>
                    <a:pt x="77" y="88"/>
                  </a:cubicBezTo>
                  <a:cubicBezTo>
                    <a:pt x="76" y="72"/>
                    <a:pt x="77" y="59"/>
                    <a:pt x="64" y="49"/>
                  </a:cubicBezTo>
                  <a:cubicBezTo>
                    <a:pt x="55" y="32"/>
                    <a:pt x="65" y="24"/>
                    <a:pt x="76" y="13"/>
                  </a:cubicBezTo>
                  <a:cubicBezTo>
                    <a:pt x="77" y="6"/>
                    <a:pt x="76" y="5"/>
                    <a:pt x="71" y="0"/>
                  </a:cubicBezTo>
                  <a:close/>
                </a:path>
              </a:pathLst>
            </a:custGeom>
            <a:solidFill>
              <a:srgbClr val="99FFCC"/>
            </a:solidFill>
            <a:ln w="9525" cap="flat" cmpd="sng">
              <a:solidFill>
                <a:schemeClr val="tx1"/>
              </a:solidFill>
              <a:prstDash val="solid"/>
              <a:round/>
              <a:headEnd type="none" w="med" len="med"/>
              <a:tailEnd type="none" w="med" len="med"/>
            </a:ln>
            <a:effectLst/>
          </p:spPr>
          <p:txBody>
            <a:bodyPr wrap="none" anchor="ctr"/>
            <a:lstStyle/>
            <a:p>
              <a:endParaRPr lang="en-US"/>
            </a:p>
          </p:txBody>
        </p:sp>
        <p:sp>
          <p:nvSpPr>
            <p:cNvPr id="49" name="Freeform 61"/>
            <p:cNvSpPr>
              <a:spLocks/>
            </p:cNvSpPr>
            <p:nvPr/>
          </p:nvSpPr>
          <p:spPr bwMode="auto">
            <a:xfrm>
              <a:off x="3921" y="2552"/>
              <a:ext cx="57" cy="72"/>
            </a:xfrm>
            <a:custGeom>
              <a:avLst/>
              <a:gdLst/>
              <a:ahLst/>
              <a:cxnLst>
                <a:cxn ang="0">
                  <a:pos x="9" y="28"/>
                </a:cxn>
                <a:cxn ang="0">
                  <a:pos x="0" y="34"/>
                </a:cxn>
                <a:cxn ang="0">
                  <a:pos x="8" y="39"/>
                </a:cxn>
                <a:cxn ang="0">
                  <a:pos x="14" y="55"/>
                </a:cxn>
                <a:cxn ang="0">
                  <a:pos x="23" y="72"/>
                </a:cxn>
                <a:cxn ang="0">
                  <a:pos x="47" y="67"/>
                </a:cxn>
                <a:cxn ang="0">
                  <a:pos x="54" y="54"/>
                </a:cxn>
                <a:cxn ang="0">
                  <a:pos x="59" y="31"/>
                </a:cxn>
                <a:cxn ang="0">
                  <a:pos x="51" y="0"/>
                </a:cxn>
                <a:cxn ang="0">
                  <a:pos x="29" y="6"/>
                </a:cxn>
                <a:cxn ang="0">
                  <a:pos x="14" y="18"/>
                </a:cxn>
                <a:cxn ang="0">
                  <a:pos x="9" y="28"/>
                </a:cxn>
              </a:cxnLst>
              <a:rect l="0" t="0" r="r" b="b"/>
              <a:pathLst>
                <a:path w="61" h="73">
                  <a:moveTo>
                    <a:pt x="9" y="28"/>
                  </a:moveTo>
                  <a:cubicBezTo>
                    <a:pt x="2" y="23"/>
                    <a:pt x="3" y="28"/>
                    <a:pt x="0" y="34"/>
                  </a:cubicBezTo>
                  <a:cubicBezTo>
                    <a:pt x="8" y="47"/>
                    <a:pt x="2" y="25"/>
                    <a:pt x="8" y="39"/>
                  </a:cubicBezTo>
                  <a:cubicBezTo>
                    <a:pt x="9" y="46"/>
                    <a:pt x="11" y="49"/>
                    <a:pt x="14" y="55"/>
                  </a:cubicBezTo>
                  <a:cubicBezTo>
                    <a:pt x="16" y="73"/>
                    <a:pt x="16" y="61"/>
                    <a:pt x="23" y="72"/>
                  </a:cubicBezTo>
                  <a:cubicBezTo>
                    <a:pt x="31" y="70"/>
                    <a:pt x="39" y="70"/>
                    <a:pt x="47" y="67"/>
                  </a:cubicBezTo>
                  <a:cubicBezTo>
                    <a:pt x="48" y="60"/>
                    <a:pt x="49" y="58"/>
                    <a:pt x="54" y="54"/>
                  </a:cubicBezTo>
                  <a:cubicBezTo>
                    <a:pt x="55" y="46"/>
                    <a:pt x="56" y="38"/>
                    <a:pt x="59" y="31"/>
                  </a:cubicBezTo>
                  <a:cubicBezTo>
                    <a:pt x="61" y="18"/>
                    <a:pt x="61" y="8"/>
                    <a:pt x="51" y="0"/>
                  </a:cubicBezTo>
                  <a:cubicBezTo>
                    <a:pt x="39" y="1"/>
                    <a:pt x="38" y="1"/>
                    <a:pt x="29" y="6"/>
                  </a:cubicBezTo>
                  <a:cubicBezTo>
                    <a:pt x="26" y="11"/>
                    <a:pt x="19" y="15"/>
                    <a:pt x="14" y="18"/>
                  </a:cubicBezTo>
                  <a:cubicBezTo>
                    <a:pt x="12" y="28"/>
                    <a:pt x="15" y="26"/>
                    <a:pt x="9" y="28"/>
                  </a:cubicBezTo>
                  <a:close/>
                </a:path>
              </a:pathLst>
            </a:custGeom>
            <a:solidFill>
              <a:srgbClr val="99FFCC"/>
            </a:solidFill>
            <a:ln w="9525" cap="flat" cmpd="sng">
              <a:solidFill>
                <a:schemeClr val="tx1"/>
              </a:solidFill>
              <a:prstDash val="solid"/>
              <a:round/>
              <a:headEnd type="none" w="med" len="med"/>
              <a:tailEnd type="none" w="med" len="med"/>
            </a:ln>
            <a:effectLst/>
          </p:spPr>
          <p:txBody>
            <a:bodyPr wrap="none" anchor="ctr"/>
            <a:lstStyle/>
            <a:p>
              <a:endParaRPr lang="en-US"/>
            </a:p>
          </p:txBody>
        </p:sp>
        <p:sp>
          <p:nvSpPr>
            <p:cNvPr id="50" name="Freeform 62"/>
            <p:cNvSpPr>
              <a:spLocks/>
            </p:cNvSpPr>
            <p:nvPr/>
          </p:nvSpPr>
          <p:spPr bwMode="auto">
            <a:xfrm>
              <a:off x="3351" y="2969"/>
              <a:ext cx="94" cy="73"/>
            </a:xfrm>
            <a:custGeom>
              <a:avLst/>
              <a:gdLst/>
              <a:ahLst/>
              <a:cxnLst>
                <a:cxn ang="0">
                  <a:pos x="49" y="5"/>
                </a:cxn>
                <a:cxn ang="0">
                  <a:pos x="25" y="12"/>
                </a:cxn>
                <a:cxn ang="0">
                  <a:pos x="6" y="15"/>
                </a:cxn>
                <a:cxn ang="0">
                  <a:pos x="18" y="60"/>
                </a:cxn>
                <a:cxn ang="0">
                  <a:pos x="39" y="38"/>
                </a:cxn>
                <a:cxn ang="0">
                  <a:pos x="43" y="35"/>
                </a:cxn>
                <a:cxn ang="0">
                  <a:pos x="54" y="66"/>
                </a:cxn>
                <a:cxn ang="0">
                  <a:pos x="58" y="53"/>
                </a:cxn>
                <a:cxn ang="0">
                  <a:pos x="70" y="45"/>
                </a:cxn>
                <a:cxn ang="0">
                  <a:pos x="90" y="48"/>
                </a:cxn>
                <a:cxn ang="0">
                  <a:pos x="79" y="54"/>
                </a:cxn>
                <a:cxn ang="0">
                  <a:pos x="88" y="74"/>
                </a:cxn>
                <a:cxn ang="0">
                  <a:pos x="90" y="41"/>
                </a:cxn>
                <a:cxn ang="0">
                  <a:pos x="70" y="9"/>
                </a:cxn>
                <a:cxn ang="0">
                  <a:pos x="58" y="27"/>
                </a:cxn>
                <a:cxn ang="0">
                  <a:pos x="51" y="17"/>
                </a:cxn>
                <a:cxn ang="0">
                  <a:pos x="49" y="5"/>
                </a:cxn>
              </a:cxnLst>
              <a:rect l="0" t="0" r="r" b="b"/>
              <a:pathLst>
                <a:path w="102" h="74">
                  <a:moveTo>
                    <a:pt x="49" y="5"/>
                  </a:moveTo>
                  <a:cubicBezTo>
                    <a:pt x="40" y="0"/>
                    <a:pt x="34" y="10"/>
                    <a:pt x="25" y="12"/>
                  </a:cubicBezTo>
                  <a:cubicBezTo>
                    <a:pt x="18" y="11"/>
                    <a:pt x="12" y="10"/>
                    <a:pt x="6" y="15"/>
                  </a:cubicBezTo>
                  <a:cubicBezTo>
                    <a:pt x="0" y="30"/>
                    <a:pt x="4" y="52"/>
                    <a:pt x="18" y="60"/>
                  </a:cubicBezTo>
                  <a:cubicBezTo>
                    <a:pt x="43" y="58"/>
                    <a:pt x="18" y="42"/>
                    <a:pt x="39" y="38"/>
                  </a:cubicBezTo>
                  <a:cubicBezTo>
                    <a:pt x="40" y="34"/>
                    <a:pt x="41" y="22"/>
                    <a:pt x="43" y="35"/>
                  </a:cubicBezTo>
                  <a:cubicBezTo>
                    <a:pt x="42" y="50"/>
                    <a:pt x="37" y="63"/>
                    <a:pt x="54" y="66"/>
                  </a:cubicBezTo>
                  <a:cubicBezTo>
                    <a:pt x="61" y="62"/>
                    <a:pt x="63" y="60"/>
                    <a:pt x="58" y="53"/>
                  </a:cubicBezTo>
                  <a:cubicBezTo>
                    <a:pt x="56" y="41"/>
                    <a:pt x="49" y="44"/>
                    <a:pt x="70" y="45"/>
                  </a:cubicBezTo>
                  <a:cubicBezTo>
                    <a:pt x="78" y="50"/>
                    <a:pt x="80" y="50"/>
                    <a:pt x="90" y="48"/>
                  </a:cubicBezTo>
                  <a:cubicBezTo>
                    <a:pt x="83" y="47"/>
                    <a:pt x="82" y="48"/>
                    <a:pt x="79" y="54"/>
                  </a:cubicBezTo>
                  <a:cubicBezTo>
                    <a:pt x="77" y="66"/>
                    <a:pt x="75" y="71"/>
                    <a:pt x="88" y="74"/>
                  </a:cubicBezTo>
                  <a:cubicBezTo>
                    <a:pt x="102" y="70"/>
                    <a:pt x="97" y="51"/>
                    <a:pt x="90" y="41"/>
                  </a:cubicBezTo>
                  <a:cubicBezTo>
                    <a:pt x="88" y="26"/>
                    <a:pt x="85" y="15"/>
                    <a:pt x="70" y="9"/>
                  </a:cubicBezTo>
                  <a:cubicBezTo>
                    <a:pt x="66" y="15"/>
                    <a:pt x="62" y="21"/>
                    <a:pt x="58" y="27"/>
                  </a:cubicBezTo>
                  <a:cubicBezTo>
                    <a:pt x="51" y="26"/>
                    <a:pt x="47" y="24"/>
                    <a:pt x="51" y="17"/>
                  </a:cubicBezTo>
                  <a:cubicBezTo>
                    <a:pt x="52" y="10"/>
                    <a:pt x="53" y="14"/>
                    <a:pt x="49" y="5"/>
                  </a:cubicBezTo>
                  <a:close/>
                </a:path>
              </a:pathLst>
            </a:custGeom>
            <a:solidFill>
              <a:srgbClr val="3BF337"/>
            </a:solidFill>
            <a:ln w="9525" cap="flat" cmpd="sng">
              <a:solidFill>
                <a:schemeClr val="tx1"/>
              </a:solidFill>
              <a:prstDash val="solid"/>
              <a:round/>
              <a:headEnd type="none" w="med" len="med"/>
              <a:tailEnd type="none" w="med" len="med"/>
            </a:ln>
            <a:effectLst/>
          </p:spPr>
          <p:txBody>
            <a:bodyPr wrap="none" anchor="ctr"/>
            <a:lstStyle/>
            <a:p>
              <a:endParaRPr lang="en-US"/>
            </a:p>
          </p:txBody>
        </p:sp>
        <p:sp>
          <p:nvSpPr>
            <p:cNvPr id="51" name="Freeform 63"/>
            <p:cNvSpPr>
              <a:spLocks/>
            </p:cNvSpPr>
            <p:nvPr/>
          </p:nvSpPr>
          <p:spPr bwMode="auto">
            <a:xfrm>
              <a:off x="4144" y="2845"/>
              <a:ext cx="114" cy="56"/>
            </a:xfrm>
            <a:custGeom>
              <a:avLst/>
              <a:gdLst/>
              <a:ahLst/>
              <a:cxnLst>
                <a:cxn ang="0">
                  <a:pos x="51" y="2"/>
                </a:cxn>
                <a:cxn ang="0">
                  <a:pos x="12" y="6"/>
                </a:cxn>
                <a:cxn ang="0">
                  <a:pos x="0" y="27"/>
                </a:cxn>
                <a:cxn ang="0">
                  <a:pos x="18" y="35"/>
                </a:cxn>
                <a:cxn ang="0">
                  <a:pos x="30" y="45"/>
                </a:cxn>
                <a:cxn ang="0">
                  <a:pos x="39" y="41"/>
                </a:cxn>
                <a:cxn ang="0">
                  <a:pos x="61" y="54"/>
                </a:cxn>
                <a:cxn ang="0">
                  <a:pos x="81" y="44"/>
                </a:cxn>
                <a:cxn ang="0">
                  <a:pos x="58" y="36"/>
                </a:cxn>
                <a:cxn ang="0">
                  <a:pos x="52" y="23"/>
                </a:cxn>
                <a:cxn ang="0">
                  <a:pos x="81" y="47"/>
                </a:cxn>
                <a:cxn ang="0">
                  <a:pos x="105" y="45"/>
                </a:cxn>
                <a:cxn ang="0">
                  <a:pos x="123" y="41"/>
                </a:cxn>
                <a:cxn ang="0">
                  <a:pos x="106" y="14"/>
                </a:cxn>
                <a:cxn ang="0">
                  <a:pos x="87" y="9"/>
                </a:cxn>
                <a:cxn ang="0">
                  <a:pos x="82" y="8"/>
                </a:cxn>
                <a:cxn ang="0">
                  <a:pos x="64" y="2"/>
                </a:cxn>
                <a:cxn ang="0">
                  <a:pos x="51" y="2"/>
                </a:cxn>
              </a:cxnLst>
              <a:rect l="0" t="0" r="r" b="b"/>
              <a:pathLst>
                <a:path w="123" h="57">
                  <a:moveTo>
                    <a:pt x="51" y="2"/>
                  </a:moveTo>
                  <a:cubicBezTo>
                    <a:pt x="36" y="5"/>
                    <a:pt x="32" y="5"/>
                    <a:pt x="12" y="6"/>
                  </a:cubicBezTo>
                  <a:cubicBezTo>
                    <a:pt x="3" y="11"/>
                    <a:pt x="7" y="20"/>
                    <a:pt x="0" y="27"/>
                  </a:cubicBezTo>
                  <a:cubicBezTo>
                    <a:pt x="2" y="36"/>
                    <a:pt x="9" y="34"/>
                    <a:pt x="18" y="35"/>
                  </a:cubicBezTo>
                  <a:cubicBezTo>
                    <a:pt x="23" y="40"/>
                    <a:pt x="23" y="44"/>
                    <a:pt x="30" y="45"/>
                  </a:cubicBezTo>
                  <a:cubicBezTo>
                    <a:pt x="35" y="54"/>
                    <a:pt x="37" y="48"/>
                    <a:pt x="39" y="41"/>
                  </a:cubicBezTo>
                  <a:cubicBezTo>
                    <a:pt x="50" y="49"/>
                    <a:pt x="45" y="53"/>
                    <a:pt x="61" y="54"/>
                  </a:cubicBezTo>
                  <a:cubicBezTo>
                    <a:pt x="84" y="53"/>
                    <a:pt x="75" y="57"/>
                    <a:pt x="81" y="44"/>
                  </a:cubicBezTo>
                  <a:cubicBezTo>
                    <a:pt x="76" y="35"/>
                    <a:pt x="67" y="40"/>
                    <a:pt x="58" y="36"/>
                  </a:cubicBezTo>
                  <a:cubicBezTo>
                    <a:pt x="54" y="30"/>
                    <a:pt x="38" y="19"/>
                    <a:pt x="52" y="23"/>
                  </a:cubicBezTo>
                  <a:cubicBezTo>
                    <a:pt x="59" y="33"/>
                    <a:pt x="70" y="41"/>
                    <a:pt x="81" y="47"/>
                  </a:cubicBezTo>
                  <a:cubicBezTo>
                    <a:pt x="93" y="45"/>
                    <a:pt x="94" y="43"/>
                    <a:pt x="105" y="45"/>
                  </a:cubicBezTo>
                  <a:cubicBezTo>
                    <a:pt x="112" y="49"/>
                    <a:pt x="118" y="47"/>
                    <a:pt x="123" y="41"/>
                  </a:cubicBezTo>
                  <a:cubicBezTo>
                    <a:pt x="119" y="30"/>
                    <a:pt x="120" y="17"/>
                    <a:pt x="106" y="14"/>
                  </a:cubicBezTo>
                  <a:cubicBezTo>
                    <a:pt x="97" y="10"/>
                    <a:pt x="103" y="12"/>
                    <a:pt x="87" y="9"/>
                  </a:cubicBezTo>
                  <a:cubicBezTo>
                    <a:pt x="85" y="9"/>
                    <a:pt x="82" y="8"/>
                    <a:pt x="82" y="8"/>
                  </a:cubicBezTo>
                  <a:cubicBezTo>
                    <a:pt x="76" y="5"/>
                    <a:pt x="70" y="3"/>
                    <a:pt x="64" y="2"/>
                  </a:cubicBezTo>
                  <a:cubicBezTo>
                    <a:pt x="60" y="0"/>
                    <a:pt x="44" y="2"/>
                    <a:pt x="51" y="2"/>
                  </a:cubicBezTo>
                  <a:close/>
                </a:path>
              </a:pathLst>
            </a:custGeom>
            <a:solidFill>
              <a:srgbClr val="99FFCC"/>
            </a:solidFill>
            <a:ln w="9525" cap="flat" cmpd="sng">
              <a:solidFill>
                <a:schemeClr val="tx1"/>
              </a:solidFill>
              <a:prstDash val="solid"/>
              <a:round/>
              <a:headEnd type="none" w="med" len="med"/>
              <a:tailEnd type="none" w="med" len="med"/>
            </a:ln>
            <a:effectLst/>
          </p:spPr>
          <p:txBody>
            <a:bodyPr wrap="none" anchor="ctr"/>
            <a:lstStyle/>
            <a:p>
              <a:endParaRPr lang="en-US"/>
            </a:p>
          </p:txBody>
        </p:sp>
        <p:sp>
          <p:nvSpPr>
            <p:cNvPr id="52" name="Freeform 64"/>
            <p:cNvSpPr>
              <a:spLocks/>
            </p:cNvSpPr>
            <p:nvPr/>
          </p:nvSpPr>
          <p:spPr bwMode="auto">
            <a:xfrm>
              <a:off x="4158" y="2928"/>
              <a:ext cx="74" cy="72"/>
            </a:xfrm>
            <a:custGeom>
              <a:avLst/>
              <a:gdLst/>
              <a:ahLst/>
              <a:cxnLst>
                <a:cxn ang="0">
                  <a:pos x="56" y="0"/>
                </a:cxn>
                <a:cxn ang="0">
                  <a:pos x="5" y="12"/>
                </a:cxn>
                <a:cxn ang="0">
                  <a:pos x="13" y="27"/>
                </a:cxn>
                <a:cxn ang="0">
                  <a:pos x="32" y="26"/>
                </a:cxn>
                <a:cxn ang="0">
                  <a:pos x="37" y="24"/>
                </a:cxn>
                <a:cxn ang="0">
                  <a:pos x="47" y="23"/>
                </a:cxn>
                <a:cxn ang="0">
                  <a:pos x="28" y="24"/>
                </a:cxn>
                <a:cxn ang="0">
                  <a:pos x="37" y="42"/>
                </a:cxn>
                <a:cxn ang="0">
                  <a:pos x="43" y="60"/>
                </a:cxn>
                <a:cxn ang="0">
                  <a:pos x="55" y="74"/>
                </a:cxn>
                <a:cxn ang="0">
                  <a:pos x="76" y="60"/>
                </a:cxn>
                <a:cxn ang="0">
                  <a:pos x="80" y="36"/>
                </a:cxn>
                <a:cxn ang="0">
                  <a:pos x="37" y="23"/>
                </a:cxn>
                <a:cxn ang="0">
                  <a:pos x="59" y="12"/>
                </a:cxn>
                <a:cxn ang="0">
                  <a:pos x="56" y="0"/>
                </a:cxn>
              </a:cxnLst>
              <a:rect l="0" t="0" r="r" b="b"/>
              <a:pathLst>
                <a:path w="80" h="74">
                  <a:moveTo>
                    <a:pt x="56" y="0"/>
                  </a:moveTo>
                  <a:cubicBezTo>
                    <a:pt x="37" y="9"/>
                    <a:pt x="29" y="11"/>
                    <a:pt x="5" y="12"/>
                  </a:cubicBezTo>
                  <a:cubicBezTo>
                    <a:pt x="0" y="21"/>
                    <a:pt x="4" y="25"/>
                    <a:pt x="13" y="27"/>
                  </a:cubicBezTo>
                  <a:cubicBezTo>
                    <a:pt x="19" y="27"/>
                    <a:pt x="26" y="27"/>
                    <a:pt x="32" y="26"/>
                  </a:cubicBezTo>
                  <a:cubicBezTo>
                    <a:pt x="34" y="26"/>
                    <a:pt x="35" y="24"/>
                    <a:pt x="37" y="24"/>
                  </a:cubicBezTo>
                  <a:cubicBezTo>
                    <a:pt x="40" y="23"/>
                    <a:pt x="50" y="23"/>
                    <a:pt x="47" y="23"/>
                  </a:cubicBezTo>
                  <a:cubicBezTo>
                    <a:pt x="41" y="23"/>
                    <a:pt x="34" y="24"/>
                    <a:pt x="28" y="24"/>
                  </a:cubicBezTo>
                  <a:cubicBezTo>
                    <a:pt x="29" y="35"/>
                    <a:pt x="28" y="37"/>
                    <a:pt x="37" y="42"/>
                  </a:cubicBezTo>
                  <a:cubicBezTo>
                    <a:pt x="38" y="49"/>
                    <a:pt x="40" y="54"/>
                    <a:pt x="43" y="60"/>
                  </a:cubicBezTo>
                  <a:cubicBezTo>
                    <a:pt x="44" y="64"/>
                    <a:pt x="51" y="72"/>
                    <a:pt x="55" y="74"/>
                  </a:cubicBezTo>
                  <a:cubicBezTo>
                    <a:pt x="67" y="72"/>
                    <a:pt x="71" y="71"/>
                    <a:pt x="76" y="60"/>
                  </a:cubicBezTo>
                  <a:cubicBezTo>
                    <a:pt x="77" y="51"/>
                    <a:pt x="79" y="45"/>
                    <a:pt x="80" y="36"/>
                  </a:cubicBezTo>
                  <a:cubicBezTo>
                    <a:pt x="78" y="10"/>
                    <a:pt x="68" y="21"/>
                    <a:pt x="37" y="23"/>
                  </a:cubicBezTo>
                  <a:cubicBezTo>
                    <a:pt x="56" y="26"/>
                    <a:pt x="47" y="18"/>
                    <a:pt x="59" y="12"/>
                  </a:cubicBezTo>
                  <a:cubicBezTo>
                    <a:pt x="58" y="6"/>
                    <a:pt x="51" y="0"/>
                    <a:pt x="56" y="0"/>
                  </a:cubicBezTo>
                  <a:close/>
                </a:path>
              </a:pathLst>
            </a:custGeom>
            <a:solidFill>
              <a:srgbClr val="99FFCC"/>
            </a:solidFill>
            <a:ln w="9525" cap="flat" cmpd="sng">
              <a:solidFill>
                <a:schemeClr val="tx1"/>
              </a:solidFill>
              <a:prstDash val="solid"/>
              <a:round/>
              <a:headEnd type="none" w="med" len="med"/>
              <a:tailEnd type="none" w="med" len="med"/>
            </a:ln>
            <a:effectLst/>
          </p:spPr>
          <p:txBody>
            <a:bodyPr wrap="none" anchor="ctr"/>
            <a:lstStyle/>
            <a:p>
              <a:endParaRPr lang="en-US"/>
            </a:p>
          </p:txBody>
        </p:sp>
        <p:sp>
          <p:nvSpPr>
            <p:cNvPr id="53" name="Freeform 65"/>
            <p:cNvSpPr>
              <a:spLocks/>
            </p:cNvSpPr>
            <p:nvPr/>
          </p:nvSpPr>
          <p:spPr bwMode="auto">
            <a:xfrm>
              <a:off x="4618" y="2948"/>
              <a:ext cx="26" cy="35"/>
            </a:xfrm>
            <a:custGeom>
              <a:avLst/>
              <a:gdLst/>
              <a:ahLst/>
              <a:cxnLst>
                <a:cxn ang="0">
                  <a:pos x="13" y="0"/>
                </a:cxn>
                <a:cxn ang="0">
                  <a:pos x="16" y="35"/>
                </a:cxn>
                <a:cxn ang="0">
                  <a:pos x="28" y="21"/>
                </a:cxn>
                <a:cxn ang="0">
                  <a:pos x="13" y="0"/>
                </a:cxn>
              </a:cxnLst>
              <a:rect l="0" t="0" r="r" b="b"/>
              <a:pathLst>
                <a:path w="28" h="35">
                  <a:moveTo>
                    <a:pt x="13" y="0"/>
                  </a:moveTo>
                  <a:cubicBezTo>
                    <a:pt x="0" y="6"/>
                    <a:pt x="4" y="29"/>
                    <a:pt x="16" y="35"/>
                  </a:cubicBezTo>
                  <a:cubicBezTo>
                    <a:pt x="24" y="32"/>
                    <a:pt x="27" y="29"/>
                    <a:pt x="28" y="21"/>
                  </a:cubicBezTo>
                  <a:cubicBezTo>
                    <a:pt x="27" y="14"/>
                    <a:pt x="21" y="3"/>
                    <a:pt x="13" y="0"/>
                  </a:cubicBezTo>
                  <a:close/>
                </a:path>
              </a:pathLst>
            </a:custGeom>
            <a:solidFill>
              <a:srgbClr val="99FFCC"/>
            </a:solidFill>
            <a:ln w="9525" cap="flat" cmpd="sng">
              <a:solidFill>
                <a:schemeClr val="tx1"/>
              </a:solidFill>
              <a:prstDash val="solid"/>
              <a:round/>
              <a:headEnd type="none" w="med" len="med"/>
              <a:tailEnd type="none" w="med" len="med"/>
            </a:ln>
            <a:effectLst/>
          </p:spPr>
          <p:txBody>
            <a:bodyPr wrap="none" anchor="ctr"/>
            <a:lstStyle/>
            <a:p>
              <a:endParaRPr lang="en-US"/>
            </a:p>
          </p:txBody>
        </p:sp>
        <p:sp>
          <p:nvSpPr>
            <p:cNvPr id="54" name="Freeform 66"/>
            <p:cNvSpPr>
              <a:spLocks/>
            </p:cNvSpPr>
            <p:nvPr/>
          </p:nvSpPr>
          <p:spPr bwMode="auto">
            <a:xfrm>
              <a:off x="4674" y="2918"/>
              <a:ext cx="115" cy="75"/>
            </a:xfrm>
            <a:custGeom>
              <a:avLst/>
              <a:gdLst/>
              <a:ahLst/>
              <a:cxnLst>
                <a:cxn ang="0">
                  <a:pos x="36" y="1"/>
                </a:cxn>
                <a:cxn ang="0">
                  <a:pos x="19" y="3"/>
                </a:cxn>
                <a:cxn ang="0">
                  <a:pos x="15" y="16"/>
                </a:cxn>
                <a:cxn ang="0">
                  <a:pos x="37" y="33"/>
                </a:cxn>
                <a:cxn ang="0">
                  <a:pos x="51" y="22"/>
                </a:cxn>
                <a:cxn ang="0">
                  <a:pos x="60" y="36"/>
                </a:cxn>
                <a:cxn ang="0">
                  <a:pos x="66" y="51"/>
                </a:cxn>
                <a:cxn ang="0">
                  <a:pos x="96" y="69"/>
                </a:cxn>
                <a:cxn ang="0">
                  <a:pos x="126" y="60"/>
                </a:cxn>
                <a:cxn ang="0">
                  <a:pos x="108" y="48"/>
                </a:cxn>
                <a:cxn ang="0">
                  <a:pos x="94" y="40"/>
                </a:cxn>
                <a:cxn ang="0">
                  <a:pos x="85" y="28"/>
                </a:cxn>
                <a:cxn ang="0">
                  <a:pos x="61" y="9"/>
                </a:cxn>
                <a:cxn ang="0">
                  <a:pos x="51" y="13"/>
                </a:cxn>
                <a:cxn ang="0">
                  <a:pos x="42" y="7"/>
                </a:cxn>
                <a:cxn ang="0">
                  <a:pos x="36" y="6"/>
                </a:cxn>
                <a:cxn ang="0">
                  <a:pos x="36" y="1"/>
                </a:cxn>
              </a:cxnLst>
              <a:rect l="0" t="0" r="r" b="b"/>
              <a:pathLst>
                <a:path w="126" h="76">
                  <a:moveTo>
                    <a:pt x="36" y="1"/>
                  </a:moveTo>
                  <a:cubicBezTo>
                    <a:pt x="29" y="0"/>
                    <a:pt x="25" y="1"/>
                    <a:pt x="19" y="3"/>
                  </a:cubicBezTo>
                  <a:cubicBezTo>
                    <a:pt x="15" y="8"/>
                    <a:pt x="0" y="13"/>
                    <a:pt x="15" y="16"/>
                  </a:cubicBezTo>
                  <a:cubicBezTo>
                    <a:pt x="24" y="21"/>
                    <a:pt x="28" y="28"/>
                    <a:pt x="37" y="33"/>
                  </a:cubicBezTo>
                  <a:cubicBezTo>
                    <a:pt x="46" y="31"/>
                    <a:pt x="46" y="30"/>
                    <a:pt x="51" y="22"/>
                  </a:cubicBezTo>
                  <a:cubicBezTo>
                    <a:pt x="52" y="29"/>
                    <a:pt x="57" y="30"/>
                    <a:pt x="60" y="36"/>
                  </a:cubicBezTo>
                  <a:cubicBezTo>
                    <a:pt x="61" y="42"/>
                    <a:pt x="64" y="45"/>
                    <a:pt x="66" y="51"/>
                  </a:cubicBezTo>
                  <a:cubicBezTo>
                    <a:pt x="68" y="76"/>
                    <a:pt x="78" y="58"/>
                    <a:pt x="96" y="69"/>
                  </a:cubicBezTo>
                  <a:cubicBezTo>
                    <a:pt x="106" y="68"/>
                    <a:pt x="119" y="69"/>
                    <a:pt x="126" y="60"/>
                  </a:cubicBezTo>
                  <a:cubicBezTo>
                    <a:pt x="123" y="52"/>
                    <a:pt x="117" y="49"/>
                    <a:pt x="108" y="48"/>
                  </a:cubicBezTo>
                  <a:cubicBezTo>
                    <a:pt x="103" y="45"/>
                    <a:pt x="99" y="43"/>
                    <a:pt x="94" y="40"/>
                  </a:cubicBezTo>
                  <a:cubicBezTo>
                    <a:pt x="90" y="34"/>
                    <a:pt x="91" y="32"/>
                    <a:pt x="85" y="28"/>
                  </a:cubicBezTo>
                  <a:cubicBezTo>
                    <a:pt x="78" y="18"/>
                    <a:pt x="74" y="12"/>
                    <a:pt x="61" y="9"/>
                  </a:cubicBezTo>
                  <a:cubicBezTo>
                    <a:pt x="57" y="10"/>
                    <a:pt x="55" y="13"/>
                    <a:pt x="51" y="13"/>
                  </a:cubicBezTo>
                  <a:cubicBezTo>
                    <a:pt x="49" y="13"/>
                    <a:pt x="44" y="8"/>
                    <a:pt x="42" y="7"/>
                  </a:cubicBezTo>
                  <a:cubicBezTo>
                    <a:pt x="40" y="6"/>
                    <a:pt x="37" y="7"/>
                    <a:pt x="36" y="6"/>
                  </a:cubicBezTo>
                  <a:cubicBezTo>
                    <a:pt x="35" y="5"/>
                    <a:pt x="36" y="3"/>
                    <a:pt x="36" y="1"/>
                  </a:cubicBezTo>
                  <a:close/>
                </a:path>
              </a:pathLst>
            </a:custGeom>
            <a:solidFill>
              <a:srgbClr val="99FFCC"/>
            </a:solidFill>
            <a:ln w="9525" cap="flat" cmpd="sng">
              <a:solidFill>
                <a:schemeClr val="tx1"/>
              </a:solidFill>
              <a:prstDash val="solid"/>
              <a:round/>
              <a:headEnd type="none" w="med" len="med"/>
              <a:tailEnd type="none" w="med" len="med"/>
            </a:ln>
            <a:effectLst/>
          </p:spPr>
          <p:txBody>
            <a:bodyPr wrap="none" anchor="ctr"/>
            <a:lstStyle/>
            <a:p>
              <a:endParaRPr lang="en-US"/>
            </a:p>
          </p:txBody>
        </p:sp>
        <p:sp>
          <p:nvSpPr>
            <p:cNvPr id="55" name="Freeform 67"/>
            <p:cNvSpPr>
              <a:spLocks/>
            </p:cNvSpPr>
            <p:nvPr/>
          </p:nvSpPr>
          <p:spPr bwMode="auto">
            <a:xfrm>
              <a:off x="4686" y="3030"/>
              <a:ext cx="154" cy="36"/>
            </a:xfrm>
            <a:custGeom>
              <a:avLst/>
              <a:gdLst/>
              <a:ahLst/>
              <a:cxnLst>
                <a:cxn ang="0">
                  <a:pos x="32" y="0"/>
                </a:cxn>
                <a:cxn ang="0">
                  <a:pos x="5" y="3"/>
                </a:cxn>
                <a:cxn ang="0">
                  <a:pos x="25" y="13"/>
                </a:cxn>
                <a:cxn ang="0">
                  <a:pos x="49" y="19"/>
                </a:cxn>
                <a:cxn ang="0">
                  <a:pos x="65" y="25"/>
                </a:cxn>
                <a:cxn ang="0">
                  <a:pos x="79" y="31"/>
                </a:cxn>
                <a:cxn ang="0">
                  <a:pos x="122" y="34"/>
                </a:cxn>
                <a:cxn ang="0">
                  <a:pos x="143" y="36"/>
                </a:cxn>
                <a:cxn ang="0">
                  <a:pos x="158" y="30"/>
                </a:cxn>
                <a:cxn ang="0">
                  <a:pos x="157" y="12"/>
                </a:cxn>
                <a:cxn ang="0">
                  <a:pos x="110" y="9"/>
                </a:cxn>
                <a:cxn ang="0">
                  <a:pos x="86" y="0"/>
                </a:cxn>
                <a:cxn ang="0">
                  <a:pos x="32" y="0"/>
                </a:cxn>
              </a:cxnLst>
              <a:rect l="0" t="0" r="r" b="b"/>
              <a:pathLst>
                <a:path w="167" h="37">
                  <a:moveTo>
                    <a:pt x="32" y="0"/>
                  </a:moveTo>
                  <a:cubicBezTo>
                    <a:pt x="23" y="1"/>
                    <a:pt x="14" y="0"/>
                    <a:pt x="5" y="3"/>
                  </a:cubicBezTo>
                  <a:cubicBezTo>
                    <a:pt x="0" y="4"/>
                    <a:pt x="15" y="12"/>
                    <a:pt x="25" y="13"/>
                  </a:cubicBezTo>
                  <a:cubicBezTo>
                    <a:pt x="33" y="16"/>
                    <a:pt x="41" y="17"/>
                    <a:pt x="49" y="19"/>
                  </a:cubicBezTo>
                  <a:cubicBezTo>
                    <a:pt x="55" y="22"/>
                    <a:pt x="58" y="24"/>
                    <a:pt x="65" y="25"/>
                  </a:cubicBezTo>
                  <a:cubicBezTo>
                    <a:pt x="70" y="27"/>
                    <a:pt x="73" y="30"/>
                    <a:pt x="79" y="31"/>
                  </a:cubicBezTo>
                  <a:cubicBezTo>
                    <a:pt x="87" y="37"/>
                    <a:pt x="112" y="34"/>
                    <a:pt x="122" y="34"/>
                  </a:cubicBezTo>
                  <a:cubicBezTo>
                    <a:pt x="130" y="37"/>
                    <a:pt x="134" y="37"/>
                    <a:pt x="143" y="36"/>
                  </a:cubicBezTo>
                  <a:cubicBezTo>
                    <a:pt x="149" y="34"/>
                    <a:pt x="152" y="31"/>
                    <a:pt x="158" y="30"/>
                  </a:cubicBezTo>
                  <a:cubicBezTo>
                    <a:pt x="167" y="26"/>
                    <a:pt x="165" y="16"/>
                    <a:pt x="157" y="12"/>
                  </a:cubicBezTo>
                  <a:cubicBezTo>
                    <a:pt x="144" y="5"/>
                    <a:pt x="113" y="9"/>
                    <a:pt x="110" y="9"/>
                  </a:cubicBezTo>
                  <a:cubicBezTo>
                    <a:pt x="103" y="5"/>
                    <a:pt x="94" y="2"/>
                    <a:pt x="86" y="0"/>
                  </a:cubicBezTo>
                  <a:cubicBezTo>
                    <a:pt x="72" y="1"/>
                    <a:pt x="45" y="8"/>
                    <a:pt x="32" y="0"/>
                  </a:cubicBezTo>
                  <a:close/>
                </a:path>
              </a:pathLst>
            </a:custGeom>
            <a:solidFill>
              <a:srgbClr val="99FFCC"/>
            </a:solidFill>
            <a:ln w="9525" cap="flat" cmpd="sng">
              <a:solidFill>
                <a:schemeClr val="tx1"/>
              </a:solidFill>
              <a:prstDash val="solid"/>
              <a:round/>
              <a:headEnd type="none" w="med" len="med"/>
              <a:tailEnd type="none" w="med" len="med"/>
            </a:ln>
            <a:effectLst/>
          </p:spPr>
          <p:txBody>
            <a:bodyPr wrap="none" anchor="ctr"/>
            <a:lstStyle/>
            <a:p>
              <a:endParaRPr lang="en-US"/>
            </a:p>
          </p:txBody>
        </p:sp>
        <p:sp>
          <p:nvSpPr>
            <p:cNvPr id="56" name="Freeform 68"/>
            <p:cNvSpPr>
              <a:spLocks/>
            </p:cNvSpPr>
            <p:nvPr/>
          </p:nvSpPr>
          <p:spPr bwMode="auto">
            <a:xfrm>
              <a:off x="4391" y="3439"/>
              <a:ext cx="63" cy="84"/>
            </a:xfrm>
            <a:custGeom>
              <a:avLst/>
              <a:gdLst/>
              <a:ahLst/>
              <a:cxnLst>
                <a:cxn ang="0">
                  <a:pos x="61" y="0"/>
                </a:cxn>
                <a:cxn ang="0">
                  <a:pos x="52" y="13"/>
                </a:cxn>
                <a:cxn ang="0">
                  <a:pos x="37" y="49"/>
                </a:cxn>
                <a:cxn ang="0">
                  <a:pos x="33" y="64"/>
                </a:cxn>
                <a:cxn ang="0">
                  <a:pos x="24" y="76"/>
                </a:cxn>
                <a:cxn ang="0">
                  <a:pos x="13" y="45"/>
                </a:cxn>
                <a:cxn ang="0">
                  <a:pos x="3" y="57"/>
                </a:cxn>
                <a:cxn ang="0">
                  <a:pos x="10" y="84"/>
                </a:cxn>
                <a:cxn ang="0">
                  <a:pos x="22" y="79"/>
                </a:cxn>
                <a:cxn ang="0">
                  <a:pos x="25" y="84"/>
                </a:cxn>
                <a:cxn ang="0">
                  <a:pos x="31" y="85"/>
                </a:cxn>
                <a:cxn ang="0">
                  <a:pos x="39" y="67"/>
                </a:cxn>
                <a:cxn ang="0">
                  <a:pos x="51" y="64"/>
                </a:cxn>
                <a:cxn ang="0">
                  <a:pos x="60" y="39"/>
                </a:cxn>
                <a:cxn ang="0">
                  <a:pos x="61" y="0"/>
                </a:cxn>
              </a:cxnLst>
              <a:rect l="0" t="0" r="r" b="b"/>
              <a:pathLst>
                <a:path w="68" h="85">
                  <a:moveTo>
                    <a:pt x="61" y="0"/>
                  </a:moveTo>
                  <a:cubicBezTo>
                    <a:pt x="58" y="6"/>
                    <a:pt x="55" y="8"/>
                    <a:pt x="52" y="13"/>
                  </a:cubicBezTo>
                  <a:cubicBezTo>
                    <a:pt x="49" y="27"/>
                    <a:pt x="45" y="38"/>
                    <a:pt x="37" y="49"/>
                  </a:cubicBezTo>
                  <a:cubicBezTo>
                    <a:pt x="36" y="55"/>
                    <a:pt x="36" y="81"/>
                    <a:pt x="33" y="64"/>
                  </a:cubicBezTo>
                  <a:cubicBezTo>
                    <a:pt x="27" y="68"/>
                    <a:pt x="28" y="70"/>
                    <a:pt x="24" y="76"/>
                  </a:cubicBezTo>
                  <a:cubicBezTo>
                    <a:pt x="18" y="65"/>
                    <a:pt x="28" y="48"/>
                    <a:pt x="13" y="45"/>
                  </a:cubicBezTo>
                  <a:cubicBezTo>
                    <a:pt x="5" y="41"/>
                    <a:pt x="7" y="51"/>
                    <a:pt x="3" y="57"/>
                  </a:cubicBezTo>
                  <a:cubicBezTo>
                    <a:pt x="4" y="69"/>
                    <a:pt x="0" y="79"/>
                    <a:pt x="10" y="84"/>
                  </a:cubicBezTo>
                  <a:cubicBezTo>
                    <a:pt x="14" y="83"/>
                    <a:pt x="18" y="78"/>
                    <a:pt x="22" y="79"/>
                  </a:cubicBezTo>
                  <a:cubicBezTo>
                    <a:pt x="24" y="80"/>
                    <a:pt x="23" y="83"/>
                    <a:pt x="25" y="84"/>
                  </a:cubicBezTo>
                  <a:cubicBezTo>
                    <a:pt x="27" y="85"/>
                    <a:pt x="29" y="85"/>
                    <a:pt x="31" y="85"/>
                  </a:cubicBezTo>
                  <a:cubicBezTo>
                    <a:pt x="43" y="83"/>
                    <a:pt x="31" y="76"/>
                    <a:pt x="39" y="67"/>
                  </a:cubicBezTo>
                  <a:cubicBezTo>
                    <a:pt x="42" y="64"/>
                    <a:pt x="47" y="65"/>
                    <a:pt x="51" y="64"/>
                  </a:cubicBezTo>
                  <a:cubicBezTo>
                    <a:pt x="52" y="48"/>
                    <a:pt x="49" y="46"/>
                    <a:pt x="60" y="39"/>
                  </a:cubicBezTo>
                  <a:cubicBezTo>
                    <a:pt x="68" y="26"/>
                    <a:pt x="63" y="17"/>
                    <a:pt x="61" y="0"/>
                  </a:cubicBezTo>
                  <a:close/>
                </a:path>
              </a:pathLst>
            </a:custGeom>
            <a:solidFill>
              <a:srgbClr val="3BF337"/>
            </a:solidFill>
            <a:ln w="9525" cap="flat" cmpd="sng">
              <a:solidFill>
                <a:schemeClr val="tx1"/>
              </a:solidFill>
              <a:prstDash val="solid"/>
              <a:round/>
              <a:headEnd type="none" w="med" len="med"/>
              <a:tailEnd type="none" w="med" len="med"/>
            </a:ln>
            <a:effectLst/>
          </p:spPr>
          <p:txBody>
            <a:bodyPr wrap="none" anchor="ctr"/>
            <a:lstStyle/>
            <a:p>
              <a:endParaRPr lang="en-US"/>
            </a:p>
          </p:txBody>
        </p:sp>
        <p:sp>
          <p:nvSpPr>
            <p:cNvPr id="57" name="Freeform 69"/>
            <p:cNvSpPr>
              <a:spLocks/>
            </p:cNvSpPr>
            <p:nvPr/>
          </p:nvSpPr>
          <p:spPr bwMode="auto">
            <a:xfrm>
              <a:off x="4919" y="3671"/>
              <a:ext cx="152" cy="131"/>
            </a:xfrm>
            <a:custGeom>
              <a:avLst/>
              <a:gdLst/>
              <a:ahLst/>
              <a:cxnLst>
                <a:cxn ang="0">
                  <a:pos x="140" y="5"/>
                </a:cxn>
                <a:cxn ang="0">
                  <a:pos x="88" y="8"/>
                </a:cxn>
                <a:cxn ang="0">
                  <a:pos x="74" y="17"/>
                </a:cxn>
                <a:cxn ang="0">
                  <a:pos x="46" y="37"/>
                </a:cxn>
                <a:cxn ang="0">
                  <a:pos x="34" y="50"/>
                </a:cxn>
                <a:cxn ang="0">
                  <a:pos x="23" y="73"/>
                </a:cxn>
                <a:cxn ang="0">
                  <a:pos x="8" y="95"/>
                </a:cxn>
                <a:cxn ang="0">
                  <a:pos x="4" y="124"/>
                </a:cxn>
                <a:cxn ang="0">
                  <a:pos x="2" y="130"/>
                </a:cxn>
                <a:cxn ang="0">
                  <a:pos x="10" y="128"/>
                </a:cxn>
                <a:cxn ang="0">
                  <a:pos x="31" y="124"/>
                </a:cxn>
                <a:cxn ang="0">
                  <a:pos x="53" y="128"/>
                </a:cxn>
                <a:cxn ang="0">
                  <a:pos x="88" y="130"/>
                </a:cxn>
                <a:cxn ang="0">
                  <a:pos x="98" y="127"/>
                </a:cxn>
                <a:cxn ang="0">
                  <a:pos x="121" y="112"/>
                </a:cxn>
                <a:cxn ang="0">
                  <a:pos x="136" y="104"/>
                </a:cxn>
                <a:cxn ang="0">
                  <a:pos x="121" y="109"/>
                </a:cxn>
                <a:cxn ang="0">
                  <a:pos x="110" y="119"/>
                </a:cxn>
                <a:cxn ang="0">
                  <a:pos x="106" y="121"/>
                </a:cxn>
                <a:cxn ang="0">
                  <a:pos x="112" y="122"/>
                </a:cxn>
                <a:cxn ang="0">
                  <a:pos x="125" y="130"/>
                </a:cxn>
                <a:cxn ang="0">
                  <a:pos x="145" y="128"/>
                </a:cxn>
                <a:cxn ang="0">
                  <a:pos x="140" y="109"/>
                </a:cxn>
                <a:cxn ang="0">
                  <a:pos x="134" y="101"/>
                </a:cxn>
                <a:cxn ang="0">
                  <a:pos x="142" y="76"/>
                </a:cxn>
                <a:cxn ang="0">
                  <a:pos x="154" y="73"/>
                </a:cxn>
                <a:cxn ang="0">
                  <a:pos x="163" y="38"/>
                </a:cxn>
                <a:cxn ang="0">
                  <a:pos x="149" y="26"/>
                </a:cxn>
                <a:cxn ang="0">
                  <a:pos x="145" y="22"/>
                </a:cxn>
                <a:cxn ang="0">
                  <a:pos x="143" y="17"/>
                </a:cxn>
                <a:cxn ang="0">
                  <a:pos x="140" y="5"/>
                </a:cxn>
              </a:cxnLst>
              <a:rect l="0" t="0" r="r" b="b"/>
              <a:pathLst>
                <a:path w="165" h="133">
                  <a:moveTo>
                    <a:pt x="140" y="5"/>
                  </a:moveTo>
                  <a:cubicBezTo>
                    <a:pt x="123" y="6"/>
                    <a:pt x="104" y="0"/>
                    <a:pt x="88" y="8"/>
                  </a:cubicBezTo>
                  <a:cubicBezTo>
                    <a:pt x="81" y="11"/>
                    <a:pt x="82" y="15"/>
                    <a:pt x="74" y="17"/>
                  </a:cubicBezTo>
                  <a:cubicBezTo>
                    <a:pt x="62" y="23"/>
                    <a:pt x="54" y="25"/>
                    <a:pt x="46" y="37"/>
                  </a:cubicBezTo>
                  <a:cubicBezTo>
                    <a:pt x="43" y="42"/>
                    <a:pt x="34" y="50"/>
                    <a:pt x="34" y="50"/>
                  </a:cubicBezTo>
                  <a:cubicBezTo>
                    <a:pt x="30" y="60"/>
                    <a:pt x="33" y="67"/>
                    <a:pt x="23" y="73"/>
                  </a:cubicBezTo>
                  <a:cubicBezTo>
                    <a:pt x="18" y="80"/>
                    <a:pt x="13" y="88"/>
                    <a:pt x="8" y="95"/>
                  </a:cubicBezTo>
                  <a:cubicBezTo>
                    <a:pt x="6" y="105"/>
                    <a:pt x="6" y="114"/>
                    <a:pt x="4" y="124"/>
                  </a:cubicBezTo>
                  <a:cubicBezTo>
                    <a:pt x="4" y="126"/>
                    <a:pt x="0" y="129"/>
                    <a:pt x="2" y="130"/>
                  </a:cubicBezTo>
                  <a:cubicBezTo>
                    <a:pt x="4" y="132"/>
                    <a:pt x="7" y="129"/>
                    <a:pt x="10" y="128"/>
                  </a:cubicBezTo>
                  <a:cubicBezTo>
                    <a:pt x="17" y="127"/>
                    <a:pt x="31" y="124"/>
                    <a:pt x="31" y="124"/>
                  </a:cubicBezTo>
                  <a:cubicBezTo>
                    <a:pt x="39" y="125"/>
                    <a:pt x="45" y="127"/>
                    <a:pt x="53" y="128"/>
                  </a:cubicBezTo>
                  <a:cubicBezTo>
                    <a:pt x="65" y="133"/>
                    <a:pt x="73" y="131"/>
                    <a:pt x="88" y="130"/>
                  </a:cubicBezTo>
                  <a:cubicBezTo>
                    <a:pt x="91" y="128"/>
                    <a:pt x="95" y="129"/>
                    <a:pt x="98" y="127"/>
                  </a:cubicBezTo>
                  <a:cubicBezTo>
                    <a:pt x="107" y="122"/>
                    <a:pt x="110" y="114"/>
                    <a:pt x="121" y="112"/>
                  </a:cubicBezTo>
                  <a:cubicBezTo>
                    <a:pt x="126" y="109"/>
                    <a:pt x="131" y="106"/>
                    <a:pt x="136" y="104"/>
                  </a:cubicBezTo>
                  <a:cubicBezTo>
                    <a:pt x="129" y="103"/>
                    <a:pt x="126" y="105"/>
                    <a:pt x="121" y="109"/>
                  </a:cubicBezTo>
                  <a:cubicBezTo>
                    <a:pt x="118" y="116"/>
                    <a:pt x="118" y="118"/>
                    <a:pt x="110" y="119"/>
                  </a:cubicBezTo>
                  <a:cubicBezTo>
                    <a:pt x="109" y="120"/>
                    <a:pt x="105" y="120"/>
                    <a:pt x="106" y="121"/>
                  </a:cubicBezTo>
                  <a:cubicBezTo>
                    <a:pt x="107" y="123"/>
                    <a:pt x="110" y="121"/>
                    <a:pt x="112" y="122"/>
                  </a:cubicBezTo>
                  <a:cubicBezTo>
                    <a:pt x="116" y="124"/>
                    <a:pt x="121" y="128"/>
                    <a:pt x="125" y="130"/>
                  </a:cubicBezTo>
                  <a:cubicBezTo>
                    <a:pt x="132" y="129"/>
                    <a:pt x="138" y="129"/>
                    <a:pt x="145" y="128"/>
                  </a:cubicBezTo>
                  <a:cubicBezTo>
                    <a:pt x="156" y="126"/>
                    <a:pt x="147" y="110"/>
                    <a:pt x="140" y="109"/>
                  </a:cubicBezTo>
                  <a:cubicBezTo>
                    <a:pt x="137" y="107"/>
                    <a:pt x="134" y="105"/>
                    <a:pt x="134" y="101"/>
                  </a:cubicBezTo>
                  <a:cubicBezTo>
                    <a:pt x="134" y="99"/>
                    <a:pt x="140" y="77"/>
                    <a:pt x="142" y="76"/>
                  </a:cubicBezTo>
                  <a:cubicBezTo>
                    <a:pt x="145" y="74"/>
                    <a:pt x="150" y="74"/>
                    <a:pt x="154" y="73"/>
                  </a:cubicBezTo>
                  <a:cubicBezTo>
                    <a:pt x="165" y="65"/>
                    <a:pt x="147" y="45"/>
                    <a:pt x="163" y="38"/>
                  </a:cubicBezTo>
                  <a:cubicBezTo>
                    <a:pt x="160" y="30"/>
                    <a:pt x="157" y="29"/>
                    <a:pt x="149" y="26"/>
                  </a:cubicBezTo>
                  <a:cubicBezTo>
                    <a:pt x="148" y="25"/>
                    <a:pt x="146" y="24"/>
                    <a:pt x="145" y="22"/>
                  </a:cubicBezTo>
                  <a:cubicBezTo>
                    <a:pt x="144" y="21"/>
                    <a:pt x="144" y="18"/>
                    <a:pt x="143" y="17"/>
                  </a:cubicBezTo>
                  <a:cubicBezTo>
                    <a:pt x="134" y="6"/>
                    <a:pt x="129" y="10"/>
                    <a:pt x="140" y="5"/>
                  </a:cubicBezTo>
                  <a:close/>
                </a:path>
              </a:pathLst>
            </a:custGeom>
            <a:solidFill>
              <a:srgbClr val="99FFCC"/>
            </a:solidFill>
            <a:ln w="9525" cap="flat" cmpd="sng">
              <a:solidFill>
                <a:schemeClr val="tx1"/>
              </a:solidFill>
              <a:prstDash val="solid"/>
              <a:round/>
              <a:headEnd type="none" w="med" len="med"/>
              <a:tailEnd type="none" w="med" len="med"/>
            </a:ln>
            <a:effectLst/>
          </p:spPr>
          <p:txBody>
            <a:bodyPr wrap="none" anchor="ctr"/>
            <a:lstStyle/>
            <a:p>
              <a:endParaRPr lang="en-US"/>
            </a:p>
          </p:txBody>
        </p:sp>
        <p:sp>
          <p:nvSpPr>
            <p:cNvPr id="58" name="Freeform 70"/>
            <p:cNvSpPr>
              <a:spLocks/>
            </p:cNvSpPr>
            <p:nvPr/>
          </p:nvSpPr>
          <p:spPr bwMode="auto">
            <a:xfrm>
              <a:off x="3301" y="3360"/>
              <a:ext cx="54" cy="93"/>
            </a:xfrm>
            <a:custGeom>
              <a:avLst/>
              <a:gdLst/>
              <a:ahLst/>
              <a:cxnLst>
                <a:cxn ang="0">
                  <a:pos x="43" y="0"/>
                </a:cxn>
                <a:cxn ang="0">
                  <a:pos x="25" y="16"/>
                </a:cxn>
                <a:cxn ang="0">
                  <a:pos x="10" y="22"/>
                </a:cxn>
                <a:cxn ang="0">
                  <a:pos x="1" y="36"/>
                </a:cxn>
                <a:cxn ang="0">
                  <a:pos x="3" y="55"/>
                </a:cxn>
                <a:cxn ang="0">
                  <a:pos x="7" y="69"/>
                </a:cxn>
                <a:cxn ang="0">
                  <a:pos x="1" y="93"/>
                </a:cxn>
                <a:cxn ang="0">
                  <a:pos x="16" y="94"/>
                </a:cxn>
                <a:cxn ang="0">
                  <a:pos x="39" y="91"/>
                </a:cxn>
                <a:cxn ang="0">
                  <a:pos x="37" y="72"/>
                </a:cxn>
                <a:cxn ang="0">
                  <a:pos x="45" y="55"/>
                </a:cxn>
                <a:cxn ang="0">
                  <a:pos x="51" y="39"/>
                </a:cxn>
                <a:cxn ang="0">
                  <a:pos x="46" y="12"/>
                </a:cxn>
                <a:cxn ang="0">
                  <a:pos x="43" y="0"/>
                </a:cxn>
              </a:cxnLst>
              <a:rect l="0" t="0" r="r" b="b"/>
              <a:pathLst>
                <a:path w="58" h="95">
                  <a:moveTo>
                    <a:pt x="43" y="0"/>
                  </a:moveTo>
                  <a:cubicBezTo>
                    <a:pt x="38" y="7"/>
                    <a:pt x="34" y="14"/>
                    <a:pt x="25" y="16"/>
                  </a:cubicBezTo>
                  <a:cubicBezTo>
                    <a:pt x="20" y="19"/>
                    <a:pt x="16" y="21"/>
                    <a:pt x="10" y="22"/>
                  </a:cubicBezTo>
                  <a:cubicBezTo>
                    <a:pt x="2" y="32"/>
                    <a:pt x="4" y="27"/>
                    <a:pt x="1" y="36"/>
                  </a:cubicBezTo>
                  <a:cubicBezTo>
                    <a:pt x="0" y="43"/>
                    <a:pt x="0" y="49"/>
                    <a:pt x="3" y="55"/>
                  </a:cubicBezTo>
                  <a:cubicBezTo>
                    <a:pt x="4" y="60"/>
                    <a:pt x="6" y="64"/>
                    <a:pt x="7" y="69"/>
                  </a:cubicBezTo>
                  <a:cubicBezTo>
                    <a:pt x="6" y="77"/>
                    <a:pt x="4" y="85"/>
                    <a:pt x="1" y="93"/>
                  </a:cubicBezTo>
                  <a:cubicBezTo>
                    <a:pt x="8" y="94"/>
                    <a:pt x="10" y="89"/>
                    <a:pt x="16" y="94"/>
                  </a:cubicBezTo>
                  <a:cubicBezTo>
                    <a:pt x="25" y="93"/>
                    <a:pt x="31" y="95"/>
                    <a:pt x="39" y="91"/>
                  </a:cubicBezTo>
                  <a:cubicBezTo>
                    <a:pt x="44" y="84"/>
                    <a:pt x="40" y="79"/>
                    <a:pt x="37" y="72"/>
                  </a:cubicBezTo>
                  <a:cubicBezTo>
                    <a:pt x="39" y="63"/>
                    <a:pt x="38" y="59"/>
                    <a:pt x="45" y="55"/>
                  </a:cubicBezTo>
                  <a:cubicBezTo>
                    <a:pt x="48" y="50"/>
                    <a:pt x="48" y="44"/>
                    <a:pt x="51" y="39"/>
                  </a:cubicBezTo>
                  <a:cubicBezTo>
                    <a:pt x="53" y="29"/>
                    <a:pt x="58" y="14"/>
                    <a:pt x="46" y="12"/>
                  </a:cubicBezTo>
                  <a:cubicBezTo>
                    <a:pt x="45" y="5"/>
                    <a:pt x="45" y="9"/>
                    <a:pt x="43" y="0"/>
                  </a:cubicBezTo>
                  <a:close/>
                </a:path>
              </a:pathLst>
            </a:custGeom>
            <a:solidFill>
              <a:srgbClr val="99FFCC"/>
            </a:solidFill>
            <a:ln w="9525" cap="flat" cmpd="sng">
              <a:solidFill>
                <a:schemeClr val="tx1"/>
              </a:solidFill>
              <a:prstDash val="solid"/>
              <a:round/>
              <a:headEnd type="none" w="med" len="med"/>
              <a:tailEnd type="none" w="med" len="med"/>
            </a:ln>
            <a:effectLst/>
          </p:spPr>
          <p:txBody>
            <a:bodyPr wrap="none" anchor="ctr"/>
            <a:lstStyle/>
            <a:p>
              <a:endParaRPr lang="en-US"/>
            </a:p>
          </p:txBody>
        </p:sp>
        <p:sp>
          <p:nvSpPr>
            <p:cNvPr id="59" name="Freeform 71"/>
            <p:cNvSpPr>
              <a:spLocks/>
            </p:cNvSpPr>
            <p:nvPr/>
          </p:nvSpPr>
          <p:spPr bwMode="auto">
            <a:xfrm>
              <a:off x="3251" y="3414"/>
              <a:ext cx="28" cy="55"/>
            </a:xfrm>
            <a:custGeom>
              <a:avLst/>
              <a:gdLst/>
              <a:ahLst/>
              <a:cxnLst>
                <a:cxn ang="0">
                  <a:pos x="13" y="0"/>
                </a:cxn>
                <a:cxn ang="0">
                  <a:pos x="0" y="17"/>
                </a:cxn>
                <a:cxn ang="0">
                  <a:pos x="24" y="56"/>
                </a:cxn>
                <a:cxn ang="0">
                  <a:pos x="28" y="39"/>
                </a:cxn>
                <a:cxn ang="0">
                  <a:pos x="13" y="0"/>
                </a:cxn>
              </a:cxnLst>
              <a:rect l="0" t="0" r="r" b="b"/>
              <a:pathLst>
                <a:path w="30" h="56">
                  <a:moveTo>
                    <a:pt x="13" y="0"/>
                  </a:moveTo>
                  <a:cubicBezTo>
                    <a:pt x="3" y="5"/>
                    <a:pt x="5" y="8"/>
                    <a:pt x="0" y="17"/>
                  </a:cubicBezTo>
                  <a:cubicBezTo>
                    <a:pt x="1" y="33"/>
                    <a:pt x="10" y="47"/>
                    <a:pt x="24" y="56"/>
                  </a:cubicBezTo>
                  <a:cubicBezTo>
                    <a:pt x="30" y="49"/>
                    <a:pt x="30" y="49"/>
                    <a:pt x="28" y="39"/>
                  </a:cubicBezTo>
                  <a:cubicBezTo>
                    <a:pt x="24" y="4"/>
                    <a:pt x="25" y="20"/>
                    <a:pt x="13" y="0"/>
                  </a:cubicBezTo>
                  <a:close/>
                </a:path>
              </a:pathLst>
            </a:custGeom>
            <a:solidFill>
              <a:srgbClr val="99FFCC"/>
            </a:solidFill>
            <a:ln w="9525" cap="flat" cmpd="sng">
              <a:solidFill>
                <a:schemeClr val="tx1"/>
              </a:solidFill>
              <a:prstDash val="solid"/>
              <a:round/>
              <a:headEnd type="none" w="med" len="med"/>
              <a:tailEnd type="none" w="med" len="med"/>
            </a:ln>
            <a:effectLst/>
          </p:spPr>
          <p:txBody>
            <a:bodyPr wrap="none" anchor="ctr"/>
            <a:lstStyle/>
            <a:p>
              <a:endParaRPr lang="en-US"/>
            </a:p>
          </p:txBody>
        </p:sp>
        <p:sp>
          <p:nvSpPr>
            <p:cNvPr id="60" name="Freeform 72"/>
            <p:cNvSpPr>
              <a:spLocks/>
            </p:cNvSpPr>
            <p:nvPr/>
          </p:nvSpPr>
          <p:spPr bwMode="auto">
            <a:xfrm>
              <a:off x="3322" y="3337"/>
              <a:ext cx="79" cy="153"/>
            </a:xfrm>
            <a:custGeom>
              <a:avLst/>
              <a:gdLst/>
              <a:ahLst/>
              <a:cxnLst>
                <a:cxn ang="0">
                  <a:pos x="59" y="0"/>
                </a:cxn>
                <a:cxn ang="0">
                  <a:pos x="44" y="15"/>
                </a:cxn>
                <a:cxn ang="0">
                  <a:pos x="38" y="33"/>
                </a:cxn>
                <a:cxn ang="0">
                  <a:pos x="40" y="53"/>
                </a:cxn>
                <a:cxn ang="0">
                  <a:pos x="14" y="120"/>
                </a:cxn>
                <a:cxn ang="0">
                  <a:pos x="1" y="134"/>
                </a:cxn>
                <a:cxn ang="0">
                  <a:pos x="10" y="150"/>
                </a:cxn>
                <a:cxn ang="0">
                  <a:pos x="41" y="152"/>
                </a:cxn>
                <a:cxn ang="0">
                  <a:pos x="71" y="119"/>
                </a:cxn>
                <a:cxn ang="0">
                  <a:pos x="71" y="101"/>
                </a:cxn>
                <a:cxn ang="0">
                  <a:pos x="62" y="87"/>
                </a:cxn>
                <a:cxn ang="0">
                  <a:pos x="58" y="69"/>
                </a:cxn>
                <a:cxn ang="0">
                  <a:pos x="68" y="48"/>
                </a:cxn>
                <a:cxn ang="0">
                  <a:pos x="85" y="50"/>
                </a:cxn>
                <a:cxn ang="0">
                  <a:pos x="80" y="36"/>
                </a:cxn>
                <a:cxn ang="0">
                  <a:pos x="76" y="18"/>
                </a:cxn>
                <a:cxn ang="0">
                  <a:pos x="67" y="11"/>
                </a:cxn>
                <a:cxn ang="0">
                  <a:pos x="52" y="9"/>
                </a:cxn>
                <a:cxn ang="0">
                  <a:pos x="59" y="0"/>
                </a:cxn>
              </a:cxnLst>
              <a:rect l="0" t="0" r="r" b="b"/>
              <a:pathLst>
                <a:path w="86" h="155">
                  <a:moveTo>
                    <a:pt x="59" y="0"/>
                  </a:moveTo>
                  <a:cubicBezTo>
                    <a:pt x="58" y="7"/>
                    <a:pt x="44" y="15"/>
                    <a:pt x="44" y="15"/>
                  </a:cubicBezTo>
                  <a:cubicBezTo>
                    <a:pt x="43" y="21"/>
                    <a:pt x="41" y="27"/>
                    <a:pt x="38" y="33"/>
                  </a:cubicBezTo>
                  <a:cubicBezTo>
                    <a:pt x="37" y="40"/>
                    <a:pt x="37" y="46"/>
                    <a:pt x="40" y="53"/>
                  </a:cubicBezTo>
                  <a:cubicBezTo>
                    <a:pt x="42" y="80"/>
                    <a:pt x="36" y="102"/>
                    <a:pt x="14" y="120"/>
                  </a:cubicBezTo>
                  <a:cubicBezTo>
                    <a:pt x="13" y="125"/>
                    <a:pt x="6" y="130"/>
                    <a:pt x="1" y="134"/>
                  </a:cubicBezTo>
                  <a:cubicBezTo>
                    <a:pt x="2" y="144"/>
                    <a:pt x="0" y="148"/>
                    <a:pt x="10" y="150"/>
                  </a:cubicBezTo>
                  <a:cubicBezTo>
                    <a:pt x="20" y="155"/>
                    <a:pt x="30" y="153"/>
                    <a:pt x="41" y="152"/>
                  </a:cubicBezTo>
                  <a:cubicBezTo>
                    <a:pt x="60" y="129"/>
                    <a:pt x="30" y="121"/>
                    <a:pt x="71" y="119"/>
                  </a:cubicBezTo>
                  <a:cubicBezTo>
                    <a:pt x="81" y="115"/>
                    <a:pt x="84" y="103"/>
                    <a:pt x="71" y="101"/>
                  </a:cubicBezTo>
                  <a:cubicBezTo>
                    <a:pt x="63" y="91"/>
                    <a:pt x="65" y="96"/>
                    <a:pt x="62" y="87"/>
                  </a:cubicBezTo>
                  <a:cubicBezTo>
                    <a:pt x="61" y="80"/>
                    <a:pt x="59" y="76"/>
                    <a:pt x="58" y="69"/>
                  </a:cubicBezTo>
                  <a:cubicBezTo>
                    <a:pt x="59" y="56"/>
                    <a:pt x="58" y="55"/>
                    <a:pt x="68" y="48"/>
                  </a:cubicBezTo>
                  <a:cubicBezTo>
                    <a:pt x="74" y="51"/>
                    <a:pt x="78" y="51"/>
                    <a:pt x="85" y="50"/>
                  </a:cubicBezTo>
                  <a:cubicBezTo>
                    <a:pt x="86" y="43"/>
                    <a:pt x="83" y="42"/>
                    <a:pt x="80" y="36"/>
                  </a:cubicBezTo>
                  <a:cubicBezTo>
                    <a:pt x="79" y="33"/>
                    <a:pt x="77" y="20"/>
                    <a:pt x="76" y="18"/>
                  </a:cubicBezTo>
                  <a:cubicBezTo>
                    <a:pt x="74" y="15"/>
                    <a:pt x="67" y="11"/>
                    <a:pt x="67" y="11"/>
                  </a:cubicBezTo>
                  <a:cubicBezTo>
                    <a:pt x="62" y="3"/>
                    <a:pt x="60" y="6"/>
                    <a:pt x="52" y="9"/>
                  </a:cubicBezTo>
                  <a:lnTo>
                    <a:pt x="59" y="0"/>
                  </a:lnTo>
                  <a:close/>
                </a:path>
              </a:pathLst>
            </a:custGeom>
            <a:solidFill>
              <a:srgbClr val="99FFCC"/>
            </a:solidFill>
            <a:ln w="9525" cap="flat" cmpd="sng">
              <a:solidFill>
                <a:schemeClr val="tx1"/>
              </a:solidFill>
              <a:prstDash val="solid"/>
              <a:round/>
              <a:headEnd type="none" w="med" len="med"/>
              <a:tailEnd type="none" w="med" len="med"/>
            </a:ln>
            <a:effectLst/>
          </p:spPr>
          <p:txBody>
            <a:bodyPr wrap="none" anchor="ctr"/>
            <a:lstStyle/>
            <a:p>
              <a:endParaRPr lang="en-US"/>
            </a:p>
          </p:txBody>
        </p:sp>
        <p:sp>
          <p:nvSpPr>
            <p:cNvPr id="61" name="Freeform 73"/>
            <p:cNvSpPr>
              <a:spLocks/>
            </p:cNvSpPr>
            <p:nvPr/>
          </p:nvSpPr>
          <p:spPr bwMode="auto">
            <a:xfrm>
              <a:off x="3371" y="3287"/>
              <a:ext cx="36" cy="42"/>
            </a:xfrm>
            <a:custGeom>
              <a:avLst/>
              <a:gdLst/>
              <a:ahLst/>
              <a:cxnLst>
                <a:cxn ang="0">
                  <a:pos x="18" y="6"/>
                </a:cxn>
                <a:cxn ang="0">
                  <a:pos x="0" y="27"/>
                </a:cxn>
                <a:cxn ang="0">
                  <a:pos x="17" y="43"/>
                </a:cxn>
                <a:cxn ang="0">
                  <a:pos x="33" y="36"/>
                </a:cxn>
                <a:cxn ang="0">
                  <a:pos x="35" y="12"/>
                </a:cxn>
                <a:cxn ang="0">
                  <a:pos x="18" y="6"/>
                </a:cxn>
              </a:cxnLst>
              <a:rect l="0" t="0" r="r" b="b"/>
              <a:pathLst>
                <a:path w="40" h="43">
                  <a:moveTo>
                    <a:pt x="18" y="6"/>
                  </a:moveTo>
                  <a:cubicBezTo>
                    <a:pt x="10" y="0"/>
                    <a:pt x="3" y="20"/>
                    <a:pt x="0" y="27"/>
                  </a:cubicBezTo>
                  <a:cubicBezTo>
                    <a:pt x="9" y="33"/>
                    <a:pt x="4" y="40"/>
                    <a:pt x="17" y="43"/>
                  </a:cubicBezTo>
                  <a:cubicBezTo>
                    <a:pt x="24" y="42"/>
                    <a:pt x="28" y="40"/>
                    <a:pt x="33" y="36"/>
                  </a:cubicBezTo>
                  <a:cubicBezTo>
                    <a:pt x="35" y="31"/>
                    <a:pt x="40" y="16"/>
                    <a:pt x="35" y="12"/>
                  </a:cubicBezTo>
                  <a:cubicBezTo>
                    <a:pt x="20" y="1"/>
                    <a:pt x="9" y="18"/>
                    <a:pt x="18" y="6"/>
                  </a:cubicBezTo>
                  <a:close/>
                </a:path>
              </a:pathLst>
            </a:custGeom>
            <a:solidFill>
              <a:srgbClr val="99FFCC"/>
            </a:solidFill>
            <a:ln w="9525" cap="flat" cmpd="sng">
              <a:solidFill>
                <a:schemeClr val="tx1"/>
              </a:solidFill>
              <a:prstDash val="solid"/>
              <a:round/>
              <a:headEnd type="none" w="med" len="med"/>
              <a:tailEnd type="none" w="med" len="med"/>
            </a:ln>
            <a:effectLst/>
          </p:spPr>
          <p:txBody>
            <a:bodyPr wrap="none" anchor="ctr"/>
            <a:lstStyle/>
            <a:p>
              <a:endParaRPr lang="en-US"/>
            </a:p>
          </p:txBody>
        </p:sp>
        <p:sp>
          <p:nvSpPr>
            <p:cNvPr id="62" name="Freeform 74"/>
            <p:cNvSpPr>
              <a:spLocks/>
            </p:cNvSpPr>
            <p:nvPr/>
          </p:nvSpPr>
          <p:spPr bwMode="auto">
            <a:xfrm>
              <a:off x="3099" y="3496"/>
              <a:ext cx="25" cy="87"/>
            </a:xfrm>
            <a:custGeom>
              <a:avLst/>
              <a:gdLst/>
              <a:ahLst/>
              <a:cxnLst>
                <a:cxn ang="0">
                  <a:pos x="6" y="0"/>
                </a:cxn>
                <a:cxn ang="0">
                  <a:pos x="0" y="55"/>
                </a:cxn>
                <a:cxn ang="0">
                  <a:pos x="11" y="76"/>
                </a:cxn>
                <a:cxn ang="0">
                  <a:pos x="18" y="72"/>
                </a:cxn>
                <a:cxn ang="0">
                  <a:pos x="6" y="0"/>
                </a:cxn>
              </a:cxnLst>
              <a:rect l="0" t="0" r="r" b="b"/>
              <a:pathLst>
                <a:path w="26" h="89">
                  <a:moveTo>
                    <a:pt x="6" y="0"/>
                  </a:moveTo>
                  <a:cubicBezTo>
                    <a:pt x="5" y="50"/>
                    <a:pt x="7" y="30"/>
                    <a:pt x="0" y="55"/>
                  </a:cubicBezTo>
                  <a:cubicBezTo>
                    <a:pt x="4" y="62"/>
                    <a:pt x="6" y="70"/>
                    <a:pt x="11" y="76"/>
                  </a:cubicBezTo>
                  <a:cubicBezTo>
                    <a:pt x="13" y="89"/>
                    <a:pt x="17" y="79"/>
                    <a:pt x="18" y="72"/>
                  </a:cubicBezTo>
                  <a:cubicBezTo>
                    <a:pt x="18" y="46"/>
                    <a:pt x="26" y="16"/>
                    <a:pt x="6" y="0"/>
                  </a:cubicBezTo>
                  <a:close/>
                </a:path>
              </a:pathLst>
            </a:custGeom>
            <a:solidFill>
              <a:srgbClr val="99FFCC"/>
            </a:solidFill>
            <a:ln w="9525" cap="flat" cmpd="sng">
              <a:solidFill>
                <a:schemeClr val="tx1"/>
              </a:solidFill>
              <a:prstDash val="solid"/>
              <a:round/>
              <a:headEnd type="none" w="med" len="med"/>
              <a:tailEnd type="none" w="med" len="med"/>
            </a:ln>
            <a:effectLst/>
          </p:spPr>
          <p:txBody>
            <a:bodyPr wrap="none" anchor="ctr"/>
            <a:lstStyle/>
            <a:p>
              <a:endParaRPr lang="en-US"/>
            </a:p>
          </p:txBody>
        </p:sp>
        <p:sp>
          <p:nvSpPr>
            <p:cNvPr id="63" name="Freeform 75"/>
            <p:cNvSpPr>
              <a:spLocks/>
            </p:cNvSpPr>
            <p:nvPr/>
          </p:nvSpPr>
          <p:spPr bwMode="auto">
            <a:xfrm>
              <a:off x="2632" y="3172"/>
              <a:ext cx="47" cy="127"/>
            </a:xfrm>
            <a:custGeom>
              <a:avLst/>
              <a:gdLst/>
              <a:ahLst/>
              <a:cxnLst>
                <a:cxn ang="0">
                  <a:pos x="27" y="15"/>
                </a:cxn>
                <a:cxn ang="0">
                  <a:pos x="0" y="75"/>
                </a:cxn>
                <a:cxn ang="0">
                  <a:pos x="5" y="102"/>
                </a:cxn>
                <a:cxn ang="0">
                  <a:pos x="11" y="116"/>
                </a:cxn>
                <a:cxn ang="0">
                  <a:pos x="18" y="129"/>
                </a:cxn>
                <a:cxn ang="0">
                  <a:pos x="41" y="108"/>
                </a:cxn>
                <a:cxn ang="0">
                  <a:pos x="47" y="90"/>
                </a:cxn>
                <a:cxn ang="0">
                  <a:pos x="51" y="72"/>
                </a:cxn>
                <a:cxn ang="0">
                  <a:pos x="42" y="51"/>
                </a:cxn>
                <a:cxn ang="0">
                  <a:pos x="33" y="29"/>
                </a:cxn>
                <a:cxn ang="0">
                  <a:pos x="27" y="15"/>
                </a:cxn>
              </a:cxnLst>
              <a:rect l="0" t="0" r="r" b="b"/>
              <a:pathLst>
                <a:path w="51" h="129">
                  <a:moveTo>
                    <a:pt x="27" y="15"/>
                  </a:moveTo>
                  <a:cubicBezTo>
                    <a:pt x="25" y="38"/>
                    <a:pt x="14" y="57"/>
                    <a:pt x="0" y="75"/>
                  </a:cubicBezTo>
                  <a:cubicBezTo>
                    <a:pt x="1" y="85"/>
                    <a:pt x="1" y="93"/>
                    <a:pt x="5" y="102"/>
                  </a:cubicBezTo>
                  <a:cubicBezTo>
                    <a:pt x="6" y="108"/>
                    <a:pt x="9" y="111"/>
                    <a:pt x="11" y="116"/>
                  </a:cubicBezTo>
                  <a:cubicBezTo>
                    <a:pt x="12" y="123"/>
                    <a:pt x="13" y="125"/>
                    <a:pt x="18" y="129"/>
                  </a:cubicBezTo>
                  <a:cubicBezTo>
                    <a:pt x="34" y="128"/>
                    <a:pt x="35" y="122"/>
                    <a:pt x="41" y="108"/>
                  </a:cubicBezTo>
                  <a:cubicBezTo>
                    <a:pt x="42" y="101"/>
                    <a:pt x="43" y="96"/>
                    <a:pt x="47" y="90"/>
                  </a:cubicBezTo>
                  <a:cubicBezTo>
                    <a:pt x="48" y="84"/>
                    <a:pt x="50" y="78"/>
                    <a:pt x="51" y="72"/>
                  </a:cubicBezTo>
                  <a:cubicBezTo>
                    <a:pt x="50" y="64"/>
                    <a:pt x="49" y="55"/>
                    <a:pt x="42" y="51"/>
                  </a:cubicBezTo>
                  <a:cubicBezTo>
                    <a:pt x="38" y="43"/>
                    <a:pt x="36" y="37"/>
                    <a:pt x="33" y="29"/>
                  </a:cubicBezTo>
                  <a:cubicBezTo>
                    <a:pt x="34" y="21"/>
                    <a:pt x="40" y="0"/>
                    <a:pt x="27" y="15"/>
                  </a:cubicBezTo>
                  <a:close/>
                </a:path>
              </a:pathLst>
            </a:custGeom>
            <a:solidFill>
              <a:srgbClr val="3BF337"/>
            </a:solidFill>
            <a:ln w="9525" cap="flat" cmpd="sng">
              <a:solidFill>
                <a:schemeClr val="tx1"/>
              </a:solidFill>
              <a:prstDash val="solid"/>
              <a:round/>
              <a:headEnd type="none" w="med" len="med"/>
              <a:tailEnd type="none" w="med" len="med"/>
            </a:ln>
            <a:effectLst/>
          </p:spPr>
          <p:txBody>
            <a:bodyPr wrap="none" anchor="ctr"/>
            <a:lstStyle/>
            <a:p>
              <a:endParaRPr lang="en-US"/>
            </a:p>
          </p:txBody>
        </p:sp>
        <p:sp>
          <p:nvSpPr>
            <p:cNvPr id="64" name="Freeform 76"/>
            <p:cNvSpPr>
              <a:spLocks/>
            </p:cNvSpPr>
            <p:nvPr/>
          </p:nvSpPr>
          <p:spPr bwMode="auto">
            <a:xfrm>
              <a:off x="1725" y="3127"/>
              <a:ext cx="96" cy="83"/>
            </a:xfrm>
            <a:custGeom>
              <a:avLst/>
              <a:gdLst/>
              <a:ahLst/>
              <a:cxnLst>
                <a:cxn ang="0">
                  <a:pos x="51" y="0"/>
                </a:cxn>
                <a:cxn ang="0">
                  <a:pos x="24" y="9"/>
                </a:cxn>
                <a:cxn ang="0">
                  <a:pos x="14" y="25"/>
                </a:cxn>
                <a:cxn ang="0">
                  <a:pos x="0" y="28"/>
                </a:cxn>
                <a:cxn ang="0">
                  <a:pos x="14" y="46"/>
                </a:cxn>
                <a:cxn ang="0">
                  <a:pos x="21" y="31"/>
                </a:cxn>
                <a:cxn ang="0">
                  <a:pos x="24" y="46"/>
                </a:cxn>
                <a:cxn ang="0">
                  <a:pos x="29" y="67"/>
                </a:cxn>
                <a:cxn ang="0">
                  <a:pos x="35" y="85"/>
                </a:cxn>
                <a:cxn ang="0">
                  <a:pos x="56" y="81"/>
                </a:cxn>
                <a:cxn ang="0">
                  <a:pos x="57" y="69"/>
                </a:cxn>
                <a:cxn ang="0">
                  <a:pos x="72" y="82"/>
                </a:cxn>
                <a:cxn ang="0">
                  <a:pos x="95" y="72"/>
                </a:cxn>
                <a:cxn ang="0">
                  <a:pos x="105" y="42"/>
                </a:cxn>
                <a:cxn ang="0">
                  <a:pos x="44" y="4"/>
                </a:cxn>
                <a:cxn ang="0">
                  <a:pos x="33" y="7"/>
                </a:cxn>
                <a:cxn ang="0">
                  <a:pos x="15" y="13"/>
                </a:cxn>
              </a:cxnLst>
              <a:rect l="0" t="0" r="r" b="b"/>
              <a:pathLst>
                <a:path w="105" h="85">
                  <a:moveTo>
                    <a:pt x="51" y="0"/>
                  </a:moveTo>
                  <a:cubicBezTo>
                    <a:pt x="39" y="1"/>
                    <a:pt x="36" y="7"/>
                    <a:pt x="24" y="9"/>
                  </a:cubicBezTo>
                  <a:cubicBezTo>
                    <a:pt x="20" y="15"/>
                    <a:pt x="20" y="20"/>
                    <a:pt x="14" y="25"/>
                  </a:cubicBezTo>
                  <a:cubicBezTo>
                    <a:pt x="7" y="21"/>
                    <a:pt x="5" y="22"/>
                    <a:pt x="0" y="28"/>
                  </a:cubicBezTo>
                  <a:cubicBezTo>
                    <a:pt x="2" y="40"/>
                    <a:pt x="2" y="44"/>
                    <a:pt x="14" y="46"/>
                  </a:cubicBezTo>
                  <a:cubicBezTo>
                    <a:pt x="18" y="41"/>
                    <a:pt x="20" y="38"/>
                    <a:pt x="21" y="31"/>
                  </a:cubicBezTo>
                  <a:cubicBezTo>
                    <a:pt x="27" y="37"/>
                    <a:pt x="29" y="39"/>
                    <a:pt x="24" y="46"/>
                  </a:cubicBezTo>
                  <a:cubicBezTo>
                    <a:pt x="26" y="53"/>
                    <a:pt x="27" y="60"/>
                    <a:pt x="29" y="67"/>
                  </a:cubicBezTo>
                  <a:cubicBezTo>
                    <a:pt x="26" y="83"/>
                    <a:pt x="28" y="75"/>
                    <a:pt x="35" y="85"/>
                  </a:cubicBezTo>
                  <a:cubicBezTo>
                    <a:pt x="44" y="84"/>
                    <a:pt x="48" y="83"/>
                    <a:pt x="56" y="81"/>
                  </a:cubicBezTo>
                  <a:cubicBezTo>
                    <a:pt x="56" y="77"/>
                    <a:pt x="55" y="72"/>
                    <a:pt x="57" y="69"/>
                  </a:cubicBezTo>
                  <a:cubicBezTo>
                    <a:pt x="60" y="65"/>
                    <a:pt x="69" y="80"/>
                    <a:pt x="72" y="82"/>
                  </a:cubicBezTo>
                  <a:cubicBezTo>
                    <a:pt x="84" y="81"/>
                    <a:pt x="85" y="74"/>
                    <a:pt x="95" y="72"/>
                  </a:cubicBezTo>
                  <a:cubicBezTo>
                    <a:pt x="96" y="59"/>
                    <a:pt x="96" y="51"/>
                    <a:pt x="105" y="42"/>
                  </a:cubicBezTo>
                  <a:cubicBezTo>
                    <a:pt x="102" y="11"/>
                    <a:pt x="70" y="6"/>
                    <a:pt x="44" y="4"/>
                  </a:cubicBezTo>
                  <a:cubicBezTo>
                    <a:pt x="33" y="6"/>
                    <a:pt x="33" y="2"/>
                    <a:pt x="33" y="7"/>
                  </a:cubicBezTo>
                  <a:lnTo>
                    <a:pt x="15" y="13"/>
                  </a:lnTo>
                </a:path>
              </a:pathLst>
            </a:custGeom>
            <a:solidFill>
              <a:srgbClr val="99FFCC"/>
            </a:solidFill>
            <a:ln w="9525" cap="flat" cmpd="sng">
              <a:solidFill>
                <a:schemeClr val="tx1"/>
              </a:solidFill>
              <a:prstDash val="solid"/>
              <a:round/>
              <a:headEnd type="none" w="med" len="med"/>
              <a:tailEnd type="none" w="med" len="med"/>
            </a:ln>
            <a:effectLst/>
          </p:spPr>
          <p:txBody>
            <a:bodyPr wrap="none" anchor="ctr"/>
            <a:lstStyle/>
            <a:p>
              <a:endParaRPr lang="en-US"/>
            </a:p>
          </p:txBody>
        </p:sp>
        <p:sp>
          <p:nvSpPr>
            <p:cNvPr id="65" name="Freeform 77"/>
            <p:cNvSpPr>
              <a:spLocks/>
            </p:cNvSpPr>
            <p:nvPr/>
          </p:nvSpPr>
          <p:spPr bwMode="auto">
            <a:xfrm>
              <a:off x="1491" y="3009"/>
              <a:ext cx="180" cy="187"/>
            </a:xfrm>
            <a:custGeom>
              <a:avLst/>
              <a:gdLst/>
              <a:ahLst/>
              <a:cxnLst>
                <a:cxn ang="0">
                  <a:pos x="49" y="6"/>
                </a:cxn>
                <a:cxn ang="0">
                  <a:pos x="28" y="13"/>
                </a:cxn>
                <a:cxn ang="0">
                  <a:pos x="9" y="49"/>
                </a:cxn>
                <a:cxn ang="0">
                  <a:pos x="4" y="70"/>
                </a:cxn>
                <a:cxn ang="0">
                  <a:pos x="25" y="73"/>
                </a:cxn>
                <a:cxn ang="0">
                  <a:pos x="70" y="78"/>
                </a:cxn>
                <a:cxn ang="0">
                  <a:pos x="82" y="106"/>
                </a:cxn>
                <a:cxn ang="0">
                  <a:pos x="85" y="132"/>
                </a:cxn>
                <a:cxn ang="0">
                  <a:pos x="99" y="151"/>
                </a:cxn>
                <a:cxn ang="0">
                  <a:pos x="117" y="159"/>
                </a:cxn>
                <a:cxn ang="0">
                  <a:pos x="135" y="168"/>
                </a:cxn>
                <a:cxn ang="0">
                  <a:pos x="150" y="181"/>
                </a:cxn>
                <a:cxn ang="0">
                  <a:pos x="187" y="184"/>
                </a:cxn>
                <a:cxn ang="0">
                  <a:pos x="165" y="159"/>
                </a:cxn>
                <a:cxn ang="0">
                  <a:pos x="180" y="154"/>
                </a:cxn>
                <a:cxn ang="0">
                  <a:pos x="162" y="118"/>
                </a:cxn>
                <a:cxn ang="0">
                  <a:pos x="150" y="117"/>
                </a:cxn>
                <a:cxn ang="0">
                  <a:pos x="130" y="114"/>
                </a:cxn>
                <a:cxn ang="0">
                  <a:pos x="121" y="90"/>
                </a:cxn>
                <a:cxn ang="0">
                  <a:pos x="115" y="43"/>
                </a:cxn>
                <a:cxn ang="0">
                  <a:pos x="103" y="25"/>
                </a:cxn>
                <a:cxn ang="0">
                  <a:pos x="93" y="12"/>
                </a:cxn>
                <a:cxn ang="0">
                  <a:pos x="82" y="1"/>
                </a:cxn>
                <a:cxn ang="0">
                  <a:pos x="60" y="3"/>
                </a:cxn>
                <a:cxn ang="0">
                  <a:pos x="72" y="27"/>
                </a:cxn>
                <a:cxn ang="0">
                  <a:pos x="57" y="28"/>
                </a:cxn>
                <a:cxn ang="0">
                  <a:pos x="49" y="6"/>
                </a:cxn>
              </a:cxnLst>
              <a:rect l="0" t="0" r="r" b="b"/>
              <a:pathLst>
                <a:path w="195" h="190">
                  <a:moveTo>
                    <a:pt x="49" y="6"/>
                  </a:moveTo>
                  <a:cubicBezTo>
                    <a:pt x="37" y="7"/>
                    <a:pt x="40" y="12"/>
                    <a:pt x="28" y="13"/>
                  </a:cubicBezTo>
                  <a:cubicBezTo>
                    <a:pt x="12" y="25"/>
                    <a:pt x="35" y="46"/>
                    <a:pt x="9" y="49"/>
                  </a:cubicBezTo>
                  <a:cubicBezTo>
                    <a:pt x="2" y="53"/>
                    <a:pt x="0" y="61"/>
                    <a:pt x="4" y="70"/>
                  </a:cubicBezTo>
                  <a:cubicBezTo>
                    <a:pt x="7" y="76"/>
                    <a:pt x="18" y="73"/>
                    <a:pt x="25" y="73"/>
                  </a:cubicBezTo>
                  <a:cubicBezTo>
                    <a:pt x="40" y="75"/>
                    <a:pt x="55" y="76"/>
                    <a:pt x="70" y="78"/>
                  </a:cubicBezTo>
                  <a:cubicBezTo>
                    <a:pt x="77" y="87"/>
                    <a:pt x="76" y="98"/>
                    <a:pt x="82" y="106"/>
                  </a:cubicBezTo>
                  <a:cubicBezTo>
                    <a:pt x="85" y="120"/>
                    <a:pt x="87" y="115"/>
                    <a:pt x="85" y="132"/>
                  </a:cubicBezTo>
                  <a:cubicBezTo>
                    <a:pt x="88" y="144"/>
                    <a:pt x="86" y="149"/>
                    <a:pt x="99" y="151"/>
                  </a:cubicBezTo>
                  <a:cubicBezTo>
                    <a:pt x="103" y="158"/>
                    <a:pt x="109" y="157"/>
                    <a:pt x="117" y="159"/>
                  </a:cubicBezTo>
                  <a:cubicBezTo>
                    <a:pt x="122" y="163"/>
                    <a:pt x="129" y="166"/>
                    <a:pt x="135" y="168"/>
                  </a:cubicBezTo>
                  <a:cubicBezTo>
                    <a:pt x="136" y="175"/>
                    <a:pt x="143" y="180"/>
                    <a:pt x="150" y="181"/>
                  </a:cubicBezTo>
                  <a:cubicBezTo>
                    <a:pt x="162" y="190"/>
                    <a:pt x="167" y="185"/>
                    <a:pt x="187" y="184"/>
                  </a:cubicBezTo>
                  <a:cubicBezTo>
                    <a:pt x="193" y="172"/>
                    <a:pt x="171" y="167"/>
                    <a:pt x="165" y="159"/>
                  </a:cubicBezTo>
                  <a:cubicBezTo>
                    <a:pt x="167" y="145"/>
                    <a:pt x="170" y="152"/>
                    <a:pt x="180" y="154"/>
                  </a:cubicBezTo>
                  <a:cubicBezTo>
                    <a:pt x="195" y="143"/>
                    <a:pt x="177" y="121"/>
                    <a:pt x="162" y="118"/>
                  </a:cubicBezTo>
                  <a:cubicBezTo>
                    <a:pt x="158" y="117"/>
                    <a:pt x="154" y="117"/>
                    <a:pt x="150" y="117"/>
                  </a:cubicBezTo>
                  <a:cubicBezTo>
                    <a:pt x="137" y="116"/>
                    <a:pt x="139" y="116"/>
                    <a:pt x="130" y="114"/>
                  </a:cubicBezTo>
                  <a:cubicBezTo>
                    <a:pt x="128" y="105"/>
                    <a:pt x="125" y="98"/>
                    <a:pt x="121" y="90"/>
                  </a:cubicBezTo>
                  <a:cubicBezTo>
                    <a:pt x="118" y="75"/>
                    <a:pt x="121" y="58"/>
                    <a:pt x="115" y="43"/>
                  </a:cubicBezTo>
                  <a:cubicBezTo>
                    <a:pt x="114" y="37"/>
                    <a:pt x="109" y="28"/>
                    <a:pt x="103" y="25"/>
                  </a:cubicBezTo>
                  <a:cubicBezTo>
                    <a:pt x="100" y="19"/>
                    <a:pt x="98" y="16"/>
                    <a:pt x="93" y="12"/>
                  </a:cubicBezTo>
                  <a:cubicBezTo>
                    <a:pt x="89" y="5"/>
                    <a:pt x="86" y="8"/>
                    <a:pt x="82" y="1"/>
                  </a:cubicBezTo>
                  <a:cubicBezTo>
                    <a:pt x="75" y="2"/>
                    <a:pt x="67" y="0"/>
                    <a:pt x="60" y="3"/>
                  </a:cubicBezTo>
                  <a:cubicBezTo>
                    <a:pt x="55" y="5"/>
                    <a:pt x="71" y="24"/>
                    <a:pt x="72" y="27"/>
                  </a:cubicBezTo>
                  <a:cubicBezTo>
                    <a:pt x="68" y="34"/>
                    <a:pt x="63" y="31"/>
                    <a:pt x="57" y="28"/>
                  </a:cubicBezTo>
                  <a:cubicBezTo>
                    <a:pt x="52" y="21"/>
                    <a:pt x="51" y="14"/>
                    <a:pt x="49" y="6"/>
                  </a:cubicBezTo>
                  <a:close/>
                </a:path>
              </a:pathLst>
            </a:custGeom>
            <a:solidFill>
              <a:srgbClr val="99FFCC"/>
            </a:solidFill>
            <a:ln w="9525" cap="flat" cmpd="sng">
              <a:solidFill>
                <a:schemeClr val="tx1"/>
              </a:solidFill>
              <a:prstDash val="solid"/>
              <a:round/>
              <a:headEnd type="none" w="med" len="med"/>
              <a:tailEnd type="none" w="med" len="med"/>
            </a:ln>
            <a:effectLst/>
          </p:spPr>
          <p:txBody>
            <a:bodyPr wrap="none" anchor="ctr"/>
            <a:lstStyle/>
            <a:p>
              <a:endParaRPr lang="en-US"/>
            </a:p>
          </p:txBody>
        </p:sp>
        <p:sp>
          <p:nvSpPr>
            <p:cNvPr id="66" name="Freeform 78"/>
            <p:cNvSpPr>
              <a:spLocks/>
            </p:cNvSpPr>
            <p:nvPr/>
          </p:nvSpPr>
          <p:spPr bwMode="auto">
            <a:xfrm>
              <a:off x="1396" y="2833"/>
              <a:ext cx="84" cy="89"/>
            </a:xfrm>
            <a:custGeom>
              <a:avLst/>
              <a:gdLst/>
              <a:ahLst/>
              <a:cxnLst>
                <a:cxn ang="0">
                  <a:pos x="26" y="35"/>
                </a:cxn>
                <a:cxn ang="0">
                  <a:pos x="2" y="57"/>
                </a:cxn>
                <a:cxn ang="0">
                  <a:pos x="7" y="78"/>
                </a:cxn>
                <a:cxn ang="0">
                  <a:pos x="35" y="83"/>
                </a:cxn>
                <a:cxn ang="0">
                  <a:pos x="32" y="59"/>
                </a:cxn>
                <a:cxn ang="0">
                  <a:pos x="26" y="53"/>
                </a:cxn>
                <a:cxn ang="0">
                  <a:pos x="23" y="44"/>
                </a:cxn>
                <a:cxn ang="0">
                  <a:pos x="52" y="35"/>
                </a:cxn>
                <a:cxn ang="0">
                  <a:pos x="70" y="47"/>
                </a:cxn>
                <a:cxn ang="0">
                  <a:pos x="85" y="45"/>
                </a:cxn>
                <a:cxn ang="0">
                  <a:pos x="80" y="30"/>
                </a:cxn>
                <a:cxn ang="0">
                  <a:pos x="53" y="26"/>
                </a:cxn>
                <a:cxn ang="0">
                  <a:pos x="44" y="11"/>
                </a:cxn>
                <a:cxn ang="0">
                  <a:pos x="37" y="5"/>
                </a:cxn>
                <a:cxn ang="0">
                  <a:pos x="26" y="15"/>
                </a:cxn>
                <a:cxn ang="0">
                  <a:pos x="20" y="33"/>
                </a:cxn>
                <a:cxn ang="0">
                  <a:pos x="26" y="35"/>
                </a:cxn>
              </a:cxnLst>
              <a:rect l="0" t="0" r="r" b="b"/>
              <a:pathLst>
                <a:path w="91" h="91">
                  <a:moveTo>
                    <a:pt x="26" y="35"/>
                  </a:moveTo>
                  <a:cubicBezTo>
                    <a:pt x="19" y="45"/>
                    <a:pt x="15" y="54"/>
                    <a:pt x="2" y="57"/>
                  </a:cubicBezTo>
                  <a:cubicBezTo>
                    <a:pt x="0" y="65"/>
                    <a:pt x="2" y="71"/>
                    <a:pt x="7" y="78"/>
                  </a:cubicBezTo>
                  <a:cubicBezTo>
                    <a:pt x="10" y="91"/>
                    <a:pt x="25" y="84"/>
                    <a:pt x="35" y="83"/>
                  </a:cubicBezTo>
                  <a:cubicBezTo>
                    <a:pt x="36" y="75"/>
                    <a:pt x="43" y="61"/>
                    <a:pt x="32" y="59"/>
                  </a:cubicBezTo>
                  <a:cubicBezTo>
                    <a:pt x="29" y="46"/>
                    <a:pt x="34" y="61"/>
                    <a:pt x="26" y="53"/>
                  </a:cubicBezTo>
                  <a:cubicBezTo>
                    <a:pt x="24" y="51"/>
                    <a:pt x="24" y="47"/>
                    <a:pt x="23" y="44"/>
                  </a:cubicBezTo>
                  <a:cubicBezTo>
                    <a:pt x="31" y="41"/>
                    <a:pt x="43" y="36"/>
                    <a:pt x="52" y="35"/>
                  </a:cubicBezTo>
                  <a:cubicBezTo>
                    <a:pt x="58" y="40"/>
                    <a:pt x="63" y="44"/>
                    <a:pt x="70" y="47"/>
                  </a:cubicBezTo>
                  <a:cubicBezTo>
                    <a:pt x="75" y="46"/>
                    <a:pt x="80" y="47"/>
                    <a:pt x="85" y="45"/>
                  </a:cubicBezTo>
                  <a:cubicBezTo>
                    <a:pt x="91" y="42"/>
                    <a:pt x="83" y="31"/>
                    <a:pt x="80" y="30"/>
                  </a:cubicBezTo>
                  <a:cubicBezTo>
                    <a:pt x="72" y="27"/>
                    <a:pt x="62" y="27"/>
                    <a:pt x="53" y="26"/>
                  </a:cubicBezTo>
                  <a:cubicBezTo>
                    <a:pt x="50" y="21"/>
                    <a:pt x="47" y="16"/>
                    <a:pt x="44" y="11"/>
                  </a:cubicBezTo>
                  <a:cubicBezTo>
                    <a:pt x="43" y="5"/>
                    <a:pt x="44" y="0"/>
                    <a:pt x="37" y="5"/>
                  </a:cubicBezTo>
                  <a:cubicBezTo>
                    <a:pt x="34" y="10"/>
                    <a:pt x="31" y="12"/>
                    <a:pt x="26" y="15"/>
                  </a:cubicBezTo>
                  <a:cubicBezTo>
                    <a:pt x="23" y="31"/>
                    <a:pt x="26" y="25"/>
                    <a:pt x="20" y="33"/>
                  </a:cubicBezTo>
                  <a:cubicBezTo>
                    <a:pt x="22" y="39"/>
                    <a:pt x="24" y="48"/>
                    <a:pt x="26" y="35"/>
                  </a:cubicBezTo>
                  <a:close/>
                </a:path>
              </a:pathLst>
            </a:custGeom>
            <a:solidFill>
              <a:srgbClr val="99FFCC"/>
            </a:solidFill>
            <a:ln w="9525" cap="flat" cmpd="sng">
              <a:solidFill>
                <a:schemeClr val="tx1"/>
              </a:solidFill>
              <a:prstDash val="solid"/>
              <a:round/>
              <a:headEnd type="none" w="med" len="med"/>
              <a:tailEnd type="none" w="med" len="med"/>
            </a:ln>
            <a:effectLst/>
          </p:spPr>
          <p:txBody>
            <a:bodyPr wrap="none" anchor="ctr"/>
            <a:lstStyle/>
            <a:p>
              <a:endParaRPr lang="en-US"/>
            </a:p>
          </p:txBody>
        </p:sp>
        <p:sp>
          <p:nvSpPr>
            <p:cNvPr id="67" name="Freeform 79"/>
            <p:cNvSpPr>
              <a:spLocks/>
            </p:cNvSpPr>
            <p:nvPr/>
          </p:nvSpPr>
          <p:spPr bwMode="auto">
            <a:xfrm>
              <a:off x="632" y="2671"/>
              <a:ext cx="102" cy="114"/>
            </a:xfrm>
            <a:custGeom>
              <a:avLst/>
              <a:gdLst/>
              <a:ahLst/>
              <a:cxnLst>
                <a:cxn ang="0">
                  <a:pos x="43" y="0"/>
                </a:cxn>
                <a:cxn ang="0">
                  <a:pos x="7" y="9"/>
                </a:cxn>
                <a:cxn ang="0">
                  <a:pos x="22" y="30"/>
                </a:cxn>
                <a:cxn ang="0">
                  <a:pos x="34" y="42"/>
                </a:cxn>
                <a:cxn ang="0">
                  <a:pos x="43" y="54"/>
                </a:cxn>
                <a:cxn ang="0">
                  <a:pos x="55" y="72"/>
                </a:cxn>
                <a:cxn ang="0">
                  <a:pos x="64" y="83"/>
                </a:cxn>
                <a:cxn ang="0">
                  <a:pos x="76" y="102"/>
                </a:cxn>
                <a:cxn ang="0">
                  <a:pos x="85" y="113"/>
                </a:cxn>
                <a:cxn ang="0">
                  <a:pos x="101" y="111"/>
                </a:cxn>
                <a:cxn ang="0">
                  <a:pos x="85" y="50"/>
                </a:cxn>
                <a:cxn ang="0">
                  <a:pos x="73" y="32"/>
                </a:cxn>
                <a:cxn ang="0">
                  <a:pos x="43" y="0"/>
                </a:cxn>
              </a:cxnLst>
              <a:rect l="0" t="0" r="r" b="b"/>
              <a:pathLst>
                <a:path w="111" h="116">
                  <a:moveTo>
                    <a:pt x="43" y="0"/>
                  </a:moveTo>
                  <a:cubicBezTo>
                    <a:pt x="26" y="7"/>
                    <a:pt x="32" y="8"/>
                    <a:pt x="7" y="9"/>
                  </a:cubicBezTo>
                  <a:cubicBezTo>
                    <a:pt x="0" y="23"/>
                    <a:pt x="6" y="27"/>
                    <a:pt x="22" y="30"/>
                  </a:cubicBezTo>
                  <a:cubicBezTo>
                    <a:pt x="25" y="35"/>
                    <a:pt x="34" y="42"/>
                    <a:pt x="34" y="42"/>
                  </a:cubicBezTo>
                  <a:cubicBezTo>
                    <a:pt x="35" y="49"/>
                    <a:pt x="39" y="49"/>
                    <a:pt x="43" y="54"/>
                  </a:cubicBezTo>
                  <a:cubicBezTo>
                    <a:pt x="45" y="62"/>
                    <a:pt x="50" y="66"/>
                    <a:pt x="55" y="72"/>
                  </a:cubicBezTo>
                  <a:cubicBezTo>
                    <a:pt x="56" y="79"/>
                    <a:pt x="58" y="80"/>
                    <a:pt x="64" y="83"/>
                  </a:cubicBezTo>
                  <a:cubicBezTo>
                    <a:pt x="65" y="91"/>
                    <a:pt x="71" y="96"/>
                    <a:pt x="76" y="102"/>
                  </a:cubicBezTo>
                  <a:cubicBezTo>
                    <a:pt x="77" y="109"/>
                    <a:pt x="79" y="110"/>
                    <a:pt x="85" y="113"/>
                  </a:cubicBezTo>
                  <a:cubicBezTo>
                    <a:pt x="90" y="112"/>
                    <a:pt x="99" y="116"/>
                    <a:pt x="101" y="111"/>
                  </a:cubicBezTo>
                  <a:cubicBezTo>
                    <a:pt x="110" y="90"/>
                    <a:pt x="111" y="52"/>
                    <a:pt x="85" y="50"/>
                  </a:cubicBezTo>
                  <a:cubicBezTo>
                    <a:pt x="82" y="43"/>
                    <a:pt x="78" y="37"/>
                    <a:pt x="73" y="32"/>
                  </a:cubicBezTo>
                  <a:cubicBezTo>
                    <a:pt x="66" y="15"/>
                    <a:pt x="60" y="7"/>
                    <a:pt x="43" y="0"/>
                  </a:cubicBezTo>
                  <a:close/>
                </a:path>
              </a:pathLst>
            </a:custGeom>
            <a:solidFill>
              <a:srgbClr val="99FFCC"/>
            </a:solidFill>
            <a:ln w="9525">
              <a:solidFill>
                <a:schemeClr val="tx1"/>
              </a:solidFill>
              <a:round/>
              <a:headEnd/>
              <a:tailEnd/>
            </a:ln>
            <a:effectLst/>
          </p:spPr>
          <p:txBody>
            <a:bodyPr/>
            <a:lstStyle/>
            <a:p>
              <a:endParaRPr lang="en-US"/>
            </a:p>
          </p:txBody>
        </p:sp>
        <p:sp>
          <p:nvSpPr>
            <p:cNvPr id="68" name="Freeform 80"/>
            <p:cNvSpPr>
              <a:spLocks/>
            </p:cNvSpPr>
            <p:nvPr/>
          </p:nvSpPr>
          <p:spPr bwMode="auto">
            <a:xfrm>
              <a:off x="796" y="2947"/>
              <a:ext cx="80" cy="99"/>
            </a:xfrm>
            <a:custGeom>
              <a:avLst/>
              <a:gdLst/>
              <a:ahLst/>
              <a:cxnLst>
                <a:cxn ang="0">
                  <a:pos x="39" y="0"/>
                </a:cxn>
                <a:cxn ang="0">
                  <a:pos x="16" y="0"/>
                </a:cxn>
                <a:cxn ang="0">
                  <a:pos x="7" y="10"/>
                </a:cxn>
                <a:cxn ang="0">
                  <a:pos x="1" y="25"/>
                </a:cxn>
                <a:cxn ang="0">
                  <a:pos x="9" y="48"/>
                </a:cxn>
                <a:cxn ang="0">
                  <a:pos x="28" y="70"/>
                </a:cxn>
                <a:cxn ang="0">
                  <a:pos x="63" y="97"/>
                </a:cxn>
                <a:cxn ang="0">
                  <a:pos x="85" y="97"/>
                </a:cxn>
                <a:cxn ang="0">
                  <a:pos x="82" y="79"/>
                </a:cxn>
                <a:cxn ang="0">
                  <a:pos x="70" y="69"/>
                </a:cxn>
                <a:cxn ang="0">
                  <a:pos x="61" y="52"/>
                </a:cxn>
                <a:cxn ang="0">
                  <a:pos x="46" y="15"/>
                </a:cxn>
                <a:cxn ang="0">
                  <a:pos x="39" y="0"/>
                </a:cxn>
              </a:cxnLst>
              <a:rect l="0" t="0" r="r" b="b"/>
              <a:pathLst>
                <a:path w="87" h="101">
                  <a:moveTo>
                    <a:pt x="39" y="0"/>
                  </a:moveTo>
                  <a:cubicBezTo>
                    <a:pt x="29" y="1"/>
                    <a:pt x="26" y="2"/>
                    <a:pt x="16" y="0"/>
                  </a:cubicBezTo>
                  <a:cubicBezTo>
                    <a:pt x="7" y="1"/>
                    <a:pt x="10" y="3"/>
                    <a:pt x="7" y="10"/>
                  </a:cubicBezTo>
                  <a:cubicBezTo>
                    <a:pt x="6" y="16"/>
                    <a:pt x="4" y="20"/>
                    <a:pt x="1" y="25"/>
                  </a:cubicBezTo>
                  <a:cubicBezTo>
                    <a:pt x="2" y="36"/>
                    <a:pt x="0" y="43"/>
                    <a:pt x="9" y="48"/>
                  </a:cubicBezTo>
                  <a:cubicBezTo>
                    <a:pt x="14" y="55"/>
                    <a:pt x="21" y="65"/>
                    <a:pt x="28" y="70"/>
                  </a:cubicBezTo>
                  <a:cubicBezTo>
                    <a:pt x="34" y="86"/>
                    <a:pt x="46" y="95"/>
                    <a:pt x="63" y="97"/>
                  </a:cubicBezTo>
                  <a:cubicBezTo>
                    <a:pt x="72" y="101"/>
                    <a:pt x="74" y="100"/>
                    <a:pt x="85" y="97"/>
                  </a:cubicBezTo>
                  <a:cubicBezTo>
                    <a:pt x="85" y="91"/>
                    <a:pt x="87" y="82"/>
                    <a:pt x="82" y="79"/>
                  </a:cubicBezTo>
                  <a:cubicBezTo>
                    <a:pt x="76" y="76"/>
                    <a:pt x="70" y="69"/>
                    <a:pt x="70" y="69"/>
                  </a:cubicBezTo>
                  <a:cubicBezTo>
                    <a:pt x="62" y="63"/>
                    <a:pt x="63" y="62"/>
                    <a:pt x="61" y="52"/>
                  </a:cubicBezTo>
                  <a:cubicBezTo>
                    <a:pt x="59" y="1"/>
                    <a:pt x="57" y="37"/>
                    <a:pt x="46" y="15"/>
                  </a:cubicBezTo>
                  <a:cubicBezTo>
                    <a:pt x="45" y="9"/>
                    <a:pt x="42" y="5"/>
                    <a:pt x="39" y="0"/>
                  </a:cubicBezTo>
                  <a:close/>
                </a:path>
              </a:pathLst>
            </a:custGeom>
            <a:solidFill>
              <a:srgbClr val="99FFCC"/>
            </a:solidFill>
            <a:ln w="9525">
              <a:solidFill>
                <a:schemeClr val="tx1"/>
              </a:solidFill>
              <a:round/>
              <a:headEnd/>
              <a:tailEnd/>
            </a:ln>
            <a:effectLst/>
          </p:spPr>
          <p:txBody>
            <a:bodyPr/>
            <a:lstStyle/>
            <a:p>
              <a:endParaRPr lang="en-US"/>
            </a:p>
          </p:txBody>
        </p:sp>
        <p:sp>
          <p:nvSpPr>
            <p:cNvPr id="69" name="Freeform 81"/>
            <p:cNvSpPr>
              <a:spLocks/>
            </p:cNvSpPr>
            <p:nvPr/>
          </p:nvSpPr>
          <p:spPr bwMode="auto">
            <a:xfrm>
              <a:off x="895" y="3059"/>
              <a:ext cx="47" cy="54"/>
            </a:xfrm>
            <a:custGeom>
              <a:avLst/>
              <a:gdLst/>
              <a:ahLst/>
              <a:cxnLst>
                <a:cxn ang="0">
                  <a:pos x="13" y="0"/>
                </a:cxn>
                <a:cxn ang="0">
                  <a:pos x="5" y="22"/>
                </a:cxn>
                <a:cxn ang="0">
                  <a:pos x="7" y="34"/>
                </a:cxn>
                <a:cxn ang="0">
                  <a:pos x="44" y="55"/>
                </a:cxn>
                <a:cxn ang="0">
                  <a:pos x="41" y="45"/>
                </a:cxn>
                <a:cxn ang="0">
                  <a:pos x="23" y="34"/>
                </a:cxn>
                <a:cxn ang="0">
                  <a:pos x="20" y="12"/>
                </a:cxn>
                <a:cxn ang="0">
                  <a:pos x="13" y="0"/>
                </a:cxn>
              </a:cxnLst>
              <a:rect l="0" t="0" r="r" b="b"/>
              <a:pathLst>
                <a:path w="51" h="55">
                  <a:moveTo>
                    <a:pt x="13" y="0"/>
                  </a:moveTo>
                  <a:cubicBezTo>
                    <a:pt x="11" y="10"/>
                    <a:pt x="11" y="14"/>
                    <a:pt x="5" y="22"/>
                  </a:cubicBezTo>
                  <a:cubicBezTo>
                    <a:pt x="4" y="29"/>
                    <a:pt x="0" y="30"/>
                    <a:pt x="7" y="34"/>
                  </a:cubicBezTo>
                  <a:cubicBezTo>
                    <a:pt x="15" y="47"/>
                    <a:pt x="29" y="54"/>
                    <a:pt x="44" y="55"/>
                  </a:cubicBezTo>
                  <a:cubicBezTo>
                    <a:pt x="51" y="49"/>
                    <a:pt x="50" y="46"/>
                    <a:pt x="41" y="45"/>
                  </a:cubicBezTo>
                  <a:cubicBezTo>
                    <a:pt x="35" y="41"/>
                    <a:pt x="29" y="38"/>
                    <a:pt x="23" y="34"/>
                  </a:cubicBezTo>
                  <a:cubicBezTo>
                    <a:pt x="22" y="27"/>
                    <a:pt x="22" y="19"/>
                    <a:pt x="20" y="12"/>
                  </a:cubicBezTo>
                  <a:cubicBezTo>
                    <a:pt x="17" y="1"/>
                    <a:pt x="6" y="16"/>
                    <a:pt x="13" y="0"/>
                  </a:cubicBezTo>
                  <a:close/>
                </a:path>
              </a:pathLst>
            </a:custGeom>
            <a:solidFill>
              <a:srgbClr val="99FFCC"/>
            </a:solidFill>
            <a:ln w="9525">
              <a:solidFill>
                <a:schemeClr val="tx1"/>
              </a:solidFill>
              <a:round/>
              <a:headEnd/>
              <a:tailEnd/>
            </a:ln>
            <a:effectLst/>
          </p:spPr>
          <p:txBody>
            <a:bodyPr/>
            <a:lstStyle/>
            <a:p>
              <a:endParaRPr lang="en-US"/>
            </a:p>
          </p:txBody>
        </p:sp>
        <p:sp>
          <p:nvSpPr>
            <p:cNvPr id="70" name="Freeform 82"/>
            <p:cNvSpPr>
              <a:spLocks/>
            </p:cNvSpPr>
            <p:nvPr/>
          </p:nvSpPr>
          <p:spPr bwMode="auto">
            <a:xfrm>
              <a:off x="939" y="3125"/>
              <a:ext cx="64" cy="98"/>
            </a:xfrm>
            <a:custGeom>
              <a:avLst/>
              <a:gdLst/>
              <a:ahLst/>
              <a:cxnLst>
                <a:cxn ang="0">
                  <a:pos x="7" y="0"/>
                </a:cxn>
                <a:cxn ang="0">
                  <a:pos x="22" y="39"/>
                </a:cxn>
                <a:cxn ang="0">
                  <a:pos x="31" y="56"/>
                </a:cxn>
                <a:cxn ang="0">
                  <a:pos x="44" y="74"/>
                </a:cxn>
                <a:cxn ang="0">
                  <a:pos x="52" y="84"/>
                </a:cxn>
                <a:cxn ang="0">
                  <a:pos x="53" y="89"/>
                </a:cxn>
                <a:cxn ang="0">
                  <a:pos x="64" y="77"/>
                </a:cxn>
                <a:cxn ang="0">
                  <a:pos x="58" y="57"/>
                </a:cxn>
                <a:cxn ang="0">
                  <a:pos x="34" y="29"/>
                </a:cxn>
                <a:cxn ang="0">
                  <a:pos x="29" y="21"/>
                </a:cxn>
                <a:cxn ang="0">
                  <a:pos x="19" y="9"/>
                </a:cxn>
                <a:cxn ang="0">
                  <a:pos x="7" y="0"/>
                </a:cxn>
              </a:cxnLst>
              <a:rect l="0" t="0" r="r" b="b"/>
              <a:pathLst>
                <a:path w="69" h="100">
                  <a:moveTo>
                    <a:pt x="7" y="0"/>
                  </a:moveTo>
                  <a:cubicBezTo>
                    <a:pt x="8" y="32"/>
                    <a:pt x="0" y="35"/>
                    <a:pt x="22" y="39"/>
                  </a:cubicBezTo>
                  <a:cubicBezTo>
                    <a:pt x="32" y="32"/>
                    <a:pt x="29" y="50"/>
                    <a:pt x="31" y="56"/>
                  </a:cubicBezTo>
                  <a:cubicBezTo>
                    <a:pt x="32" y="61"/>
                    <a:pt x="41" y="70"/>
                    <a:pt x="44" y="74"/>
                  </a:cubicBezTo>
                  <a:cubicBezTo>
                    <a:pt x="47" y="77"/>
                    <a:pt x="52" y="84"/>
                    <a:pt x="52" y="84"/>
                  </a:cubicBezTo>
                  <a:cubicBezTo>
                    <a:pt x="52" y="86"/>
                    <a:pt x="52" y="88"/>
                    <a:pt x="53" y="89"/>
                  </a:cubicBezTo>
                  <a:cubicBezTo>
                    <a:pt x="61" y="100"/>
                    <a:pt x="54" y="79"/>
                    <a:pt x="64" y="77"/>
                  </a:cubicBezTo>
                  <a:cubicBezTo>
                    <a:pt x="69" y="69"/>
                    <a:pt x="65" y="62"/>
                    <a:pt x="58" y="57"/>
                  </a:cubicBezTo>
                  <a:cubicBezTo>
                    <a:pt x="52" y="45"/>
                    <a:pt x="44" y="37"/>
                    <a:pt x="34" y="29"/>
                  </a:cubicBezTo>
                  <a:cubicBezTo>
                    <a:pt x="25" y="34"/>
                    <a:pt x="28" y="28"/>
                    <a:pt x="29" y="21"/>
                  </a:cubicBezTo>
                  <a:cubicBezTo>
                    <a:pt x="28" y="13"/>
                    <a:pt x="25" y="13"/>
                    <a:pt x="19" y="9"/>
                  </a:cubicBezTo>
                  <a:cubicBezTo>
                    <a:pt x="16" y="3"/>
                    <a:pt x="13" y="3"/>
                    <a:pt x="7" y="0"/>
                  </a:cubicBezTo>
                  <a:close/>
                </a:path>
              </a:pathLst>
            </a:custGeom>
            <a:solidFill>
              <a:srgbClr val="99FFCC"/>
            </a:solidFill>
            <a:ln w="9525">
              <a:solidFill>
                <a:schemeClr val="tx1"/>
              </a:solidFill>
              <a:round/>
              <a:headEnd/>
              <a:tailEnd/>
            </a:ln>
            <a:effectLst/>
          </p:spPr>
          <p:txBody>
            <a:bodyPr/>
            <a:lstStyle/>
            <a:p>
              <a:endParaRPr lang="en-US"/>
            </a:p>
          </p:txBody>
        </p:sp>
        <p:sp>
          <p:nvSpPr>
            <p:cNvPr id="71" name="Freeform 83"/>
            <p:cNvSpPr>
              <a:spLocks/>
            </p:cNvSpPr>
            <p:nvPr/>
          </p:nvSpPr>
          <p:spPr bwMode="auto">
            <a:xfrm>
              <a:off x="487" y="2507"/>
              <a:ext cx="93" cy="75"/>
            </a:xfrm>
            <a:custGeom>
              <a:avLst/>
              <a:gdLst/>
              <a:ahLst/>
              <a:cxnLst>
                <a:cxn ang="0">
                  <a:pos x="27" y="2"/>
                </a:cxn>
                <a:cxn ang="0">
                  <a:pos x="9" y="13"/>
                </a:cxn>
                <a:cxn ang="0">
                  <a:pos x="11" y="35"/>
                </a:cxn>
                <a:cxn ang="0">
                  <a:pos x="35" y="52"/>
                </a:cxn>
                <a:cxn ang="0">
                  <a:pos x="56" y="50"/>
                </a:cxn>
                <a:cxn ang="0">
                  <a:pos x="81" y="76"/>
                </a:cxn>
                <a:cxn ang="0">
                  <a:pos x="95" y="74"/>
                </a:cxn>
                <a:cxn ang="0">
                  <a:pos x="98" y="61"/>
                </a:cxn>
                <a:cxn ang="0">
                  <a:pos x="72" y="47"/>
                </a:cxn>
                <a:cxn ang="0">
                  <a:pos x="56" y="34"/>
                </a:cxn>
                <a:cxn ang="0">
                  <a:pos x="39" y="16"/>
                </a:cxn>
                <a:cxn ang="0">
                  <a:pos x="27" y="2"/>
                </a:cxn>
              </a:cxnLst>
              <a:rect l="0" t="0" r="r" b="b"/>
              <a:pathLst>
                <a:path w="101" h="76">
                  <a:moveTo>
                    <a:pt x="27" y="2"/>
                  </a:moveTo>
                  <a:cubicBezTo>
                    <a:pt x="17" y="0"/>
                    <a:pt x="15" y="7"/>
                    <a:pt x="9" y="13"/>
                  </a:cubicBezTo>
                  <a:cubicBezTo>
                    <a:pt x="7" y="22"/>
                    <a:pt x="0" y="29"/>
                    <a:pt x="11" y="35"/>
                  </a:cubicBezTo>
                  <a:cubicBezTo>
                    <a:pt x="16" y="41"/>
                    <a:pt x="28" y="48"/>
                    <a:pt x="35" y="52"/>
                  </a:cubicBezTo>
                  <a:cubicBezTo>
                    <a:pt x="52" y="49"/>
                    <a:pt x="45" y="48"/>
                    <a:pt x="56" y="50"/>
                  </a:cubicBezTo>
                  <a:cubicBezTo>
                    <a:pt x="62" y="59"/>
                    <a:pt x="71" y="73"/>
                    <a:pt x="81" y="76"/>
                  </a:cubicBezTo>
                  <a:cubicBezTo>
                    <a:pt x="86" y="75"/>
                    <a:pt x="90" y="75"/>
                    <a:pt x="95" y="74"/>
                  </a:cubicBezTo>
                  <a:cubicBezTo>
                    <a:pt x="101" y="72"/>
                    <a:pt x="100" y="66"/>
                    <a:pt x="98" y="61"/>
                  </a:cubicBezTo>
                  <a:cubicBezTo>
                    <a:pt x="94" y="52"/>
                    <a:pt x="79" y="49"/>
                    <a:pt x="72" y="47"/>
                  </a:cubicBezTo>
                  <a:cubicBezTo>
                    <a:pt x="66" y="43"/>
                    <a:pt x="62" y="38"/>
                    <a:pt x="56" y="34"/>
                  </a:cubicBezTo>
                  <a:cubicBezTo>
                    <a:pt x="52" y="24"/>
                    <a:pt x="51" y="18"/>
                    <a:pt x="39" y="16"/>
                  </a:cubicBezTo>
                  <a:cubicBezTo>
                    <a:pt x="32" y="11"/>
                    <a:pt x="30" y="11"/>
                    <a:pt x="27" y="2"/>
                  </a:cubicBezTo>
                  <a:close/>
                </a:path>
              </a:pathLst>
            </a:custGeom>
            <a:solidFill>
              <a:srgbClr val="99FFCC"/>
            </a:solidFill>
            <a:ln w="9525">
              <a:solidFill>
                <a:schemeClr val="tx1"/>
              </a:solidFill>
              <a:round/>
              <a:headEnd/>
              <a:tailEnd/>
            </a:ln>
            <a:effectLst/>
          </p:spPr>
          <p:txBody>
            <a:bodyPr/>
            <a:lstStyle/>
            <a:p>
              <a:endParaRPr lang="en-US"/>
            </a:p>
          </p:txBody>
        </p:sp>
        <p:sp>
          <p:nvSpPr>
            <p:cNvPr id="72" name="Freeform 84"/>
            <p:cNvSpPr>
              <a:spLocks/>
            </p:cNvSpPr>
            <p:nvPr/>
          </p:nvSpPr>
          <p:spPr bwMode="auto">
            <a:xfrm>
              <a:off x="1092" y="2600"/>
              <a:ext cx="51" cy="48"/>
            </a:xfrm>
            <a:custGeom>
              <a:avLst/>
              <a:gdLst/>
              <a:ahLst/>
              <a:cxnLst>
                <a:cxn ang="0">
                  <a:pos x="5" y="15"/>
                </a:cxn>
                <a:cxn ang="0">
                  <a:pos x="25" y="6"/>
                </a:cxn>
                <a:cxn ang="0">
                  <a:pos x="49" y="15"/>
                </a:cxn>
                <a:cxn ang="0">
                  <a:pos x="44" y="39"/>
                </a:cxn>
                <a:cxn ang="0">
                  <a:pos x="32" y="49"/>
                </a:cxn>
                <a:cxn ang="0">
                  <a:pos x="4" y="39"/>
                </a:cxn>
                <a:cxn ang="0">
                  <a:pos x="5" y="15"/>
                </a:cxn>
              </a:cxnLst>
              <a:rect l="0" t="0" r="r" b="b"/>
              <a:pathLst>
                <a:path w="55" h="49">
                  <a:moveTo>
                    <a:pt x="5" y="15"/>
                  </a:moveTo>
                  <a:cubicBezTo>
                    <a:pt x="8" y="8"/>
                    <a:pt x="17" y="7"/>
                    <a:pt x="25" y="6"/>
                  </a:cubicBezTo>
                  <a:cubicBezTo>
                    <a:pt x="36" y="0"/>
                    <a:pt x="40" y="11"/>
                    <a:pt x="49" y="15"/>
                  </a:cubicBezTo>
                  <a:cubicBezTo>
                    <a:pt x="50" y="24"/>
                    <a:pt x="55" y="35"/>
                    <a:pt x="44" y="39"/>
                  </a:cubicBezTo>
                  <a:cubicBezTo>
                    <a:pt x="43" y="47"/>
                    <a:pt x="40" y="48"/>
                    <a:pt x="32" y="49"/>
                  </a:cubicBezTo>
                  <a:cubicBezTo>
                    <a:pt x="18" y="48"/>
                    <a:pt x="15" y="47"/>
                    <a:pt x="4" y="39"/>
                  </a:cubicBezTo>
                  <a:cubicBezTo>
                    <a:pt x="0" y="30"/>
                    <a:pt x="0" y="24"/>
                    <a:pt x="5" y="15"/>
                  </a:cubicBezTo>
                  <a:close/>
                </a:path>
              </a:pathLst>
            </a:custGeom>
            <a:solidFill>
              <a:srgbClr val="99FFCC"/>
            </a:solidFill>
            <a:ln w="9525" cap="flat" cmpd="sng">
              <a:solidFill>
                <a:schemeClr val="tx1"/>
              </a:solidFill>
              <a:prstDash val="solid"/>
              <a:round/>
              <a:headEnd type="none" w="med" len="med"/>
              <a:tailEnd type="none" w="med" len="med"/>
            </a:ln>
            <a:effectLst/>
          </p:spPr>
          <p:txBody>
            <a:bodyPr wrap="none" anchor="ctr"/>
            <a:lstStyle/>
            <a:p>
              <a:endParaRPr lang="en-US"/>
            </a:p>
          </p:txBody>
        </p:sp>
        <p:sp>
          <p:nvSpPr>
            <p:cNvPr id="73" name="Freeform 85"/>
            <p:cNvSpPr>
              <a:spLocks/>
            </p:cNvSpPr>
            <p:nvPr/>
          </p:nvSpPr>
          <p:spPr bwMode="auto">
            <a:xfrm>
              <a:off x="1158" y="2659"/>
              <a:ext cx="56" cy="77"/>
            </a:xfrm>
            <a:custGeom>
              <a:avLst/>
              <a:gdLst/>
              <a:ahLst/>
              <a:cxnLst>
                <a:cxn ang="0">
                  <a:pos x="28" y="5"/>
                </a:cxn>
                <a:cxn ang="0">
                  <a:pos x="8" y="0"/>
                </a:cxn>
                <a:cxn ang="0">
                  <a:pos x="37" y="27"/>
                </a:cxn>
                <a:cxn ang="0">
                  <a:pos x="41" y="30"/>
                </a:cxn>
                <a:cxn ang="0">
                  <a:pos x="43" y="35"/>
                </a:cxn>
                <a:cxn ang="0">
                  <a:pos x="38" y="32"/>
                </a:cxn>
                <a:cxn ang="0">
                  <a:pos x="25" y="27"/>
                </a:cxn>
                <a:cxn ang="0">
                  <a:pos x="40" y="66"/>
                </a:cxn>
                <a:cxn ang="0">
                  <a:pos x="52" y="78"/>
                </a:cxn>
                <a:cxn ang="0">
                  <a:pos x="44" y="38"/>
                </a:cxn>
                <a:cxn ang="0">
                  <a:pos x="58" y="21"/>
                </a:cxn>
                <a:cxn ang="0">
                  <a:pos x="23" y="9"/>
                </a:cxn>
                <a:cxn ang="0">
                  <a:pos x="7" y="3"/>
                </a:cxn>
              </a:cxnLst>
              <a:rect l="0" t="0" r="r" b="b"/>
              <a:pathLst>
                <a:path w="60" h="78">
                  <a:moveTo>
                    <a:pt x="28" y="5"/>
                  </a:moveTo>
                  <a:cubicBezTo>
                    <a:pt x="21" y="2"/>
                    <a:pt x="15" y="3"/>
                    <a:pt x="8" y="0"/>
                  </a:cubicBezTo>
                  <a:cubicBezTo>
                    <a:pt x="0" y="14"/>
                    <a:pt x="25" y="26"/>
                    <a:pt x="37" y="27"/>
                  </a:cubicBezTo>
                  <a:cubicBezTo>
                    <a:pt x="38" y="28"/>
                    <a:pt x="40" y="29"/>
                    <a:pt x="41" y="30"/>
                  </a:cubicBezTo>
                  <a:cubicBezTo>
                    <a:pt x="42" y="31"/>
                    <a:pt x="45" y="36"/>
                    <a:pt x="43" y="35"/>
                  </a:cubicBezTo>
                  <a:cubicBezTo>
                    <a:pt x="41" y="34"/>
                    <a:pt x="40" y="33"/>
                    <a:pt x="38" y="32"/>
                  </a:cubicBezTo>
                  <a:cubicBezTo>
                    <a:pt x="36" y="24"/>
                    <a:pt x="32" y="26"/>
                    <a:pt x="25" y="27"/>
                  </a:cubicBezTo>
                  <a:cubicBezTo>
                    <a:pt x="26" y="47"/>
                    <a:pt x="24" y="56"/>
                    <a:pt x="40" y="66"/>
                  </a:cubicBezTo>
                  <a:cubicBezTo>
                    <a:pt x="43" y="73"/>
                    <a:pt x="46" y="74"/>
                    <a:pt x="52" y="78"/>
                  </a:cubicBezTo>
                  <a:cubicBezTo>
                    <a:pt x="54" y="64"/>
                    <a:pt x="60" y="41"/>
                    <a:pt x="44" y="38"/>
                  </a:cubicBezTo>
                  <a:cubicBezTo>
                    <a:pt x="59" y="45"/>
                    <a:pt x="56" y="38"/>
                    <a:pt x="58" y="21"/>
                  </a:cubicBezTo>
                  <a:cubicBezTo>
                    <a:pt x="53" y="6"/>
                    <a:pt x="37" y="10"/>
                    <a:pt x="23" y="9"/>
                  </a:cubicBezTo>
                  <a:cubicBezTo>
                    <a:pt x="19" y="6"/>
                    <a:pt x="12" y="3"/>
                    <a:pt x="7" y="3"/>
                  </a:cubicBezTo>
                </a:path>
              </a:pathLst>
            </a:custGeom>
            <a:solidFill>
              <a:srgbClr val="99FFCC"/>
            </a:solidFill>
            <a:ln w="9525" cap="flat" cmpd="sng">
              <a:solidFill>
                <a:schemeClr val="tx1"/>
              </a:solidFill>
              <a:prstDash val="solid"/>
              <a:round/>
              <a:headEnd type="none" w="med" len="med"/>
              <a:tailEnd type="none" w="med" len="med"/>
            </a:ln>
            <a:effectLst/>
          </p:spPr>
          <p:txBody>
            <a:bodyPr wrap="none" anchor="ctr"/>
            <a:lstStyle/>
            <a:p>
              <a:endParaRPr lang="en-US"/>
            </a:p>
          </p:txBody>
        </p:sp>
        <p:sp>
          <p:nvSpPr>
            <p:cNvPr id="74" name="Freeform 86"/>
            <p:cNvSpPr>
              <a:spLocks/>
            </p:cNvSpPr>
            <p:nvPr/>
          </p:nvSpPr>
          <p:spPr bwMode="auto">
            <a:xfrm>
              <a:off x="1209" y="2712"/>
              <a:ext cx="82" cy="57"/>
            </a:xfrm>
            <a:custGeom>
              <a:avLst/>
              <a:gdLst/>
              <a:ahLst/>
              <a:cxnLst>
                <a:cxn ang="0">
                  <a:pos x="4" y="3"/>
                </a:cxn>
                <a:cxn ang="0">
                  <a:pos x="0" y="33"/>
                </a:cxn>
                <a:cxn ang="0">
                  <a:pos x="43" y="40"/>
                </a:cxn>
                <a:cxn ang="0">
                  <a:pos x="60" y="52"/>
                </a:cxn>
                <a:cxn ang="0">
                  <a:pos x="64" y="37"/>
                </a:cxn>
                <a:cxn ang="0">
                  <a:pos x="36" y="31"/>
                </a:cxn>
                <a:cxn ang="0">
                  <a:pos x="19" y="16"/>
                </a:cxn>
                <a:cxn ang="0">
                  <a:pos x="6" y="6"/>
                </a:cxn>
                <a:cxn ang="0">
                  <a:pos x="16" y="10"/>
                </a:cxn>
                <a:cxn ang="0">
                  <a:pos x="19" y="6"/>
                </a:cxn>
                <a:cxn ang="0">
                  <a:pos x="36" y="3"/>
                </a:cxn>
                <a:cxn ang="0">
                  <a:pos x="51" y="4"/>
                </a:cxn>
                <a:cxn ang="0">
                  <a:pos x="76" y="24"/>
                </a:cxn>
                <a:cxn ang="0">
                  <a:pos x="72" y="46"/>
                </a:cxn>
                <a:cxn ang="0">
                  <a:pos x="60" y="34"/>
                </a:cxn>
                <a:cxn ang="0">
                  <a:pos x="46" y="52"/>
                </a:cxn>
              </a:cxnLst>
              <a:rect l="0" t="0" r="r" b="b"/>
              <a:pathLst>
                <a:path w="89" h="59">
                  <a:moveTo>
                    <a:pt x="4" y="3"/>
                  </a:moveTo>
                  <a:cubicBezTo>
                    <a:pt x="3" y="15"/>
                    <a:pt x="2" y="22"/>
                    <a:pt x="0" y="33"/>
                  </a:cubicBezTo>
                  <a:cubicBezTo>
                    <a:pt x="10" y="47"/>
                    <a:pt x="24" y="39"/>
                    <a:pt x="43" y="40"/>
                  </a:cubicBezTo>
                  <a:cubicBezTo>
                    <a:pt x="50" y="44"/>
                    <a:pt x="51" y="50"/>
                    <a:pt x="60" y="52"/>
                  </a:cubicBezTo>
                  <a:cubicBezTo>
                    <a:pt x="70" y="59"/>
                    <a:pt x="66" y="42"/>
                    <a:pt x="64" y="37"/>
                  </a:cubicBezTo>
                  <a:cubicBezTo>
                    <a:pt x="61" y="28"/>
                    <a:pt x="46" y="32"/>
                    <a:pt x="36" y="31"/>
                  </a:cubicBezTo>
                  <a:cubicBezTo>
                    <a:pt x="30" y="27"/>
                    <a:pt x="24" y="21"/>
                    <a:pt x="19" y="16"/>
                  </a:cubicBezTo>
                  <a:cubicBezTo>
                    <a:pt x="16" y="5"/>
                    <a:pt x="16" y="3"/>
                    <a:pt x="6" y="6"/>
                  </a:cubicBezTo>
                  <a:cubicBezTo>
                    <a:pt x="10" y="7"/>
                    <a:pt x="12" y="11"/>
                    <a:pt x="16" y="10"/>
                  </a:cubicBezTo>
                  <a:cubicBezTo>
                    <a:pt x="18" y="10"/>
                    <a:pt x="18" y="7"/>
                    <a:pt x="19" y="6"/>
                  </a:cubicBezTo>
                  <a:cubicBezTo>
                    <a:pt x="23" y="3"/>
                    <a:pt x="32" y="3"/>
                    <a:pt x="36" y="3"/>
                  </a:cubicBezTo>
                  <a:cubicBezTo>
                    <a:pt x="42" y="0"/>
                    <a:pt x="45" y="3"/>
                    <a:pt x="51" y="4"/>
                  </a:cubicBezTo>
                  <a:cubicBezTo>
                    <a:pt x="59" y="10"/>
                    <a:pt x="67" y="20"/>
                    <a:pt x="76" y="24"/>
                  </a:cubicBezTo>
                  <a:cubicBezTo>
                    <a:pt x="84" y="35"/>
                    <a:pt x="89" y="39"/>
                    <a:pt x="72" y="46"/>
                  </a:cubicBezTo>
                  <a:cubicBezTo>
                    <a:pt x="55" y="44"/>
                    <a:pt x="72" y="42"/>
                    <a:pt x="60" y="34"/>
                  </a:cubicBezTo>
                  <a:lnTo>
                    <a:pt x="46" y="52"/>
                  </a:lnTo>
                </a:path>
              </a:pathLst>
            </a:custGeom>
            <a:solidFill>
              <a:srgbClr val="99FFCC"/>
            </a:solidFill>
            <a:ln w="9525" cap="flat" cmpd="sng">
              <a:solidFill>
                <a:schemeClr val="tx1"/>
              </a:solidFill>
              <a:prstDash val="solid"/>
              <a:round/>
              <a:headEnd type="none" w="med" len="med"/>
              <a:tailEnd type="none" w="med" len="med"/>
            </a:ln>
            <a:effectLst/>
          </p:spPr>
          <p:txBody>
            <a:bodyPr wrap="none" anchor="ctr"/>
            <a:lstStyle/>
            <a:p>
              <a:endParaRPr lang="en-US"/>
            </a:p>
          </p:txBody>
        </p:sp>
        <p:sp>
          <p:nvSpPr>
            <p:cNvPr id="75" name="Freeform 87"/>
            <p:cNvSpPr>
              <a:spLocks/>
            </p:cNvSpPr>
            <p:nvPr/>
          </p:nvSpPr>
          <p:spPr bwMode="auto">
            <a:xfrm>
              <a:off x="3180" y="2648"/>
              <a:ext cx="439" cy="165"/>
            </a:xfrm>
            <a:custGeom>
              <a:avLst/>
              <a:gdLst/>
              <a:ahLst/>
              <a:cxnLst>
                <a:cxn ang="0">
                  <a:pos x="116" y="76"/>
                </a:cxn>
                <a:cxn ang="0">
                  <a:pos x="99" y="98"/>
                </a:cxn>
                <a:cxn ang="0">
                  <a:pos x="56" y="103"/>
                </a:cxn>
                <a:cxn ang="0">
                  <a:pos x="14" y="104"/>
                </a:cxn>
                <a:cxn ang="0">
                  <a:pos x="0" y="115"/>
                </a:cxn>
                <a:cxn ang="0">
                  <a:pos x="11" y="142"/>
                </a:cxn>
                <a:cxn ang="0">
                  <a:pos x="21" y="151"/>
                </a:cxn>
                <a:cxn ang="0">
                  <a:pos x="48" y="148"/>
                </a:cxn>
                <a:cxn ang="0">
                  <a:pos x="50" y="140"/>
                </a:cxn>
                <a:cxn ang="0">
                  <a:pos x="56" y="139"/>
                </a:cxn>
                <a:cxn ang="0">
                  <a:pos x="74" y="149"/>
                </a:cxn>
                <a:cxn ang="0">
                  <a:pos x="113" y="148"/>
                </a:cxn>
                <a:cxn ang="0">
                  <a:pos x="152" y="140"/>
                </a:cxn>
                <a:cxn ang="0">
                  <a:pos x="186" y="140"/>
                </a:cxn>
                <a:cxn ang="0">
                  <a:pos x="224" y="149"/>
                </a:cxn>
                <a:cxn ang="0">
                  <a:pos x="248" y="167"/>
                </a:cxn>
                <a:cxn ang="0">
                  <a:pos x="350" y="160"/>
                </a:cxn>
                <a:cxn ang="0">
                  <a:pos x="371" y="154"/>
                </a:cxn>
                <a:cxn ang="0">
                  <a:pos x="386" y="148"/>
                </a:cxn>
                <a:cxn ang="0">
                  <a:pos x="398" y="130"/>
                </a:cxn>
                <a:cxn ang="0">
                  <a:pos x="405" y="118"/>
                </a:cxn>
                <a:cxn ang="0">
                  <a:pos x="440" y="86"/>
                </a:cxn>
                <a:cxn ang="0">
                  <a:pos x="470" y="41"/>
                </a:cxn>
                <a:cxn ang="0">
                  <a:pos x="471" y="29"/>
                </a:cxn>
                <a:cxn ang="0">
                  <a:pos x="462" y="22"/>
                </a:cxn>
                <a:cxn ang="0">
                  <a:pos x="453" y="4"/>
                </a:cxn>
                <a:cxn ang="0">
                  <a:pos x="438" y="5"/>
                </a:cxn>
                <a:cxn ang="0">
                  <a:pos x="422" y="22"/>
                </a:cxn>
                <a:cxn ang="0">
                  <a:pos x="393" y="34"/>
                </a:cxn>
                <a:cxn ang="0">
                  <a:pos x="389" y="52"/>
                </a:cxn>
                <a:cxn ang="0">
                  <a:pos x="363" y="68"/>
                </a:cxn>
                <a:cxn ang="0">
                  <a:pos x="360" y="80"/>
                </a:cxn>
                <a:cxn ang="0">
                  <a:pos x="344" y="88"/>
                </a:cxn>
                <a:cxn ang="0">
                  <a:pos x="315" y="106"/>
                </a:cxn>
                <a:cxn ang="0">
                  <a:pos x="248" y="92"/>
                </a:cxn>
                <a:cxn ang="0">
                  <a:pos x="231" y="89"/>
                </a:cxn>
                <a:cxn ang="0">
                  <a:pos x="212" y="91"/>
                </a:cxn>
                <a:cxn ang="0">
                  <a:pos x="209" y="100"/>
                </a:cxn>
                <a:cxn ang="0">
                  <a:pos x="200" y="106"/>
                </a:cxn>
                <a:cxn ang="0">
                  <a:pos x="177" y="94"/>
                </a:cxn>
                <a:cxn ang="0">
                  <a:pos x="116" y="76"/>
                </a:cxn>
              </a:cxnLst>
              <a:rect l="0" t="0" r="r" b="b"/>
              <a:pathLst>
                <a:path w="476" h="167">
                  <a:moveTo>
                    <a:pt x="116" y="76"/>
                  </a:moveTo>
                  <a:cubicBezTo>
                    <a:pt x="112" y="87"/>
                    <a:pt x="112" y="95"/>
                    <a:pt x="99" y="98"/>
                  </a:cubicBezTo>
                  <a:cubicBezTo>
                    <a:pt x="86" y="104"/>
                    <a:pt x="69" y="102"/>
                    <a:pt x="56" y="103"/>
                  </a:cubicBezTo>
                  <a:cubicBezTo>
                    <a:pt x="36" y="105"/>
                    <a:pt x="46" y="106"/>
                    <a:pt x="14" y="104"/>
                  </a:cubicBezTo>
                  <a:cubicBezTo>
                    <a:pt x="7" y="106"/>
                    <a:pt x="4" y="109"/>
                    <a:pt x="0" y="115"/>
                  </a:cubicBezTo>
                  <a:cubicBezTo>
                    <a:pt x="2" y="128"/>
                    <a:pt x="5" y="132"/>
                    <a:pt x="11" y="142"/>
                  </a:cubicBezTo>
                  <a:cubicBezTo>
                    <a:pt x="12" y="151"/>
                    <a:pt x="14" y="148"/>
                    <a:pt x="21" y="151"/>
                  </a:cubicBezTo>
                  <a:cubicBezTo>
                    <a:pt x="30" y="149"/>
                    <a:pt x="40" y="152"/>
                    <a:pt x="48" y="148"/>
                  </a:cubicBezTo>
                  <a:cubicBezTo>
                    <a:pt x="51" y="147"/>
                    <a:pt x="48" y="142"/>
                    <a:pt x="50" y="140"/>
                  </a:cubicBezTo>
                  <a:cubicBezTo>
                    <a:pt x="51" y="138"/>
                    <a:pt x="54" y="139"/>
                    <a:pt x="56" y="139"/>
                  </a:cubicBezTo>
                  <a:cubicBezTo>
                    <a:pt x="65" y="141"/>
                    <a:pt x="66" y="147"/>
                    <a:pt x="74" y="149"/>
                  </a:cubicBezTo>
                  <a:cubicBezTo>
                    <a:pt x="86" y="158"/>
                    <a:pt x="100" y="150"/>
                    <a:pt x="113" y="148"/>
                  </a:cubicBezTo>
                  <a:cubicBezTo>
                    <a:pt x="130" y="149"/>
                    <a:pt x="137" y="141"/>
                    <a:pt x="152" y="140"/>
                  </a:cubicBezTo>
                  <a:lnTo>
                    <a:pt x="186" y="140"/>
                  </a:lnTo>
                  <a:lnTo>
                    <a:pt x="224" y="149"/>
                  </a:lnTo>
                  <a:cubicBezTo>
                    <a:pt x="234" y="156"/>
                    <a:pt x="235" y="165"/>
                    <a:pt x="248" y="167"/>
                  </a:cubicBezTo>
                  <a:cubicBezTo>
                    <a:pt x="282" y="166"/>
                    <a:pt x="316" y="163"/>
                    <a:pt x="350" y="160"/>
                  </a:cubicBezTo>
                  <a:cubicBezTo>
                    <a:pt x="357" y="158"/>
                    <a:pt x="364" y="155"/>
                    <a:pt x="371" y="154"/>
                  </a:cubicBezTo>
                  <a:cubicBezTo>
                    <a:pt x="376" y="151"/>
                    <a:pt x="380" y="149"/>
                    <a:pt x="386" y="148"/>
                  </a:cubicBezTo>
                  <a:cubicBezTo>
                    <a:pt x="390" y="142"/>
                    <a:pt x="394" y="136"/>
                    <a:pt x="398" y="130"/>
                  </a:cubicBezTo>
                  <a:cubicBezTo>
                    <a:pt x="399" y="124"/>
                    <a:pt x="400" y="122"/>
                    <a:pt x="405" y="118"/>
                  </a:cubicBezTo>
                  <a:cubicBezTo>
                    <a:pt x="410" y="104"/>
                    <a:pt x="429" y="97"/>
                    <a:pt x="440" y="86"/>
                  </a:cubicBezTo>
                  <a:cubicBezTo>
                    <a:pt x="442" y="61"/>
                    <a:pt x="447" y="50"/>
                    <a:pt x="470" y="41"/>
                  </a:cubicBezTo>
                  <a:cubicBezTo>
                    <a:pt x="473" y="37"/>
                    <a:pt x="476" y="35"/>
                    <a:pt x="471" y="29"/>
                  </a:cubicBezTo>
                  <a:cubicBezTo>
                    <a:pt x="469" y="26"/>
                    <a:pt x="462" y="22"/>
                    <a:pt x="462" y="22"/>
                  </a:cubicBezTo>
                  <a:cubicBezTo>
                    <a:pt x="461" y="15"/>
                    <a:pt x="460" y="5"/>
                    <a:pt x="453" y="4"/>
                  </a:cubicBezTo>
                  <a:cubicBezTo>
                    <a:pt x="447" y="0"/>
                    <a:pt x="444" y="1"/>
                    <a:pt x="438" y="5"/>
                  </a:cubicBezTo>
                  <a:cubicBezTo>
                    <a:pt x="433" y="12"/>
                    <a:pt x="430" y="18"/>
                    <a:pt x="422" y="22"/>
                  </a:cubicBezTo>
                  <a:cubicBezTo>
                    <a:pt x="416" y="30"/>
                    <a:pt x="402" y="30"/>
                    <a:pt x="393" y="34"/>
                  </a:cubicBezTo>
                  <a:cubicBezTo>
                    <a:pt x="392" y="40"/>
                    <a:pt x="390" y="46"/>
                    <a:pt x="389" y="52"/>
                  </a:cubicBezTo>
                  <a:cubicBezTo>
                    <a:pt x="392" y="67"/>
                    <a:pt x="374" y="64"/>
                    <a:pt x="363" y="68"/>
                  </a:cubicBezTo>
                  <a:cubicBezTo>
                    <a:pt x="363" y="71"/>
                    <a:pt x="362" y="77"/>
                    <a:pt x="360" y="80"/>
                  </a:cubicBezTo>
                  <a:cubicBezTo>
                    <a:pt x="358" y="83"/>
                    <a:pt x="344" y="88"/>
                    <a:pt x="344" y="88"/>
                  </a:cubicBezTo>
                  <a:cubicBezTo>
                    <a:pt x="334" y="93"/>
                    <a:pt x="326" y="102"/>
                    <a:pt x="315" y="106"/>
                  </a:cubicBezTo>
                  <a:cubicBezTo>
                    <a:pt x="292" y="104"/>
                    <a:pt x="271" y="95"/>
                    <a:pt x="248" y="92"/>
                  </a:cubicBezTo>
                  <a:cubicBezTo>
                    <a:pt x="235" y="84"/>
                    <a:pt x="236" y="98"/>
                    <a:pt x="231" y="89"/>
                  </a:cubicBezTo>
                  <a:cubicBezTo>
                    <a:pt x="225" y="90"/>
                    <a:pt x="218" y="89"/>
                    <a:pt x="212" y="91"/>
                  </a:cubicBezTo>
                  <a:cubicBezTo>
                    <a:pt x="210" y="92"/>
                    <a:pt x="210" y="99"/>
                    <a:pt x="209" y="100"/>
                  </a:cubicBezTo>
                  <a:cubicBezTo>
                    <a:pt x="207" y="103"/>
                    <a:pt x="203" y="105"/>
                    <a:pt x="200" y="106"/>
                  </a:cubicBezTo>
                  <a:cubicBezTo>
                    <a:pt x="192" y="103"/>
                    <a:pt x="186" y="96"/>
                    <a:pt x="177" y="94"/>
                  </a:cubicBezTo>
                  <a:cubicBezTo>
                    <a:pt x="156" y="78"/>
                    <a:pt x="125" y="96"/>
                    <a:pt x="116" y="76"/>
                  </a:cubicBezTo>
                  <a:close/>
                </a:path>
              </a:pathLst>
            </a:custGeom>
            <a:solidFill>
              <a:srgbClr val="99FFCC"/>
            </a:solidFill>
            <a:ln w="9525" cap="flat" cmpd="sng">
              <a:solidFill>
                <a:schemeClr val="tx1"/>
              </a:solidFill>
              <a:prstDash val="solid"/>
              <a:round/>
              <a:headEnd type="none" w="med" len="med"/>
              <a:tailEnd type="none" w="med" len="med"/>
            </a:ln>
            <a:effectLst/>
          </p:spPr>
          <p:txBody>
            <a:bodyPr wrap="none" anchor="ctr"/>
            <a:lstStyle/>
            <a:p>
              <a:endParaRPr lang="en-US"/>
            </a:p>
          </p:txBody>
        </p:sp>
        <p:sp>
          <p:nvSpPr>
            <p:cNvPr id="76" name="Freeform 88"/>
            <p:cNvSpPr>
              <a:spLocks/>
            </p:cNvSpPr>
            <p:nvPr/>
          </p:nvSpPr>
          <p:spPr bwMode="auto">
            <a:xfrm>
              <a:off x="2918" y="2924"/>
              <a:ext cx="333" cy="573"/>
            </a:xfrm>
            <a:custGeom>
              <a:avLst/>
              <a:gdLst/>
              <a:ahLst/>
              <a:cxnLst>
                <a:cxn ang="0">
                  <a:pos x="260" y="228"/>
                </a:cxn>
                <a:cxn ang="0">
                  <a:pos x="227" y="225"/>
                </a:cxn>
                <a:cxn ang="0">
                  <a:pos x="212" y="240"/>
                </a:cxn>
                <a:cxn ang="0">
                  <a:pos x="185" y="252"/>
                </a:cxn>
                <a:cxn ang="0">
                  <a:pos x="194" y="322"/>
                </a:cxn>
                <a:cxn ang="0">
                  <a:pos x="196" y="372"/>
                </a:cxn>
                <a:cxn ang="0">
                  <a:pos x="193" y="475"/>
                </a:cxn>
                <a:cxn ang="0">
                  <a:pos x="194" y="528"/>
                </a:cxn>
                <a:cxn ang="0">
                  <a:pos x="200" y="567"/>
                </a:cxn>
                <a:cxn ang="0">
                  <a:pos x="166" y="561"/>
                </a:cxn>
                <a:cxn ang="0">
                  <a:pos x="131" y="570"/>
                </a:cxn>
                <a:cxn ang="0">
                  <a:pos x="83" y="552"/>
                </a:cxn>
                <a:cxn ang="0">
                  <a:pos x="86" y="508"/>
                </a:cxn>
                <a:cxn ang="0">
                  <a:pos x="94" y="475"/>
                </a:cxn>
                <a:cxn ang="0">
                  <a:pos x="107" y="424"/>
                </a:cxn>
                <a:cxn ang="0">
                  <a:pos x="91" y="345"/>
                </a:cxn>
                <a:cxn ang="0">
                  <a:pos x="80" y="312"/>
                </a:cxn>
                <a:cxn ang="0">
                  <a:pos x="56" y="319"/>
                </a:cxn>
                <a:cxn ang="0">
                  <a:pos x="23" y="318"/>
                </a:cxn>
                <a:cxn ang="0">
                  <a:pos x="25" y="252"/>
                </a:cxn>
                <a:cxn ang="0">
                  <a:pos x="10" y="246"/>
                </a:cxn>
                <a:cxn ang="0">
                  <a:pos x="38" y="217"/>
                </a:cxn>
                <a:cxn ang="0">
                  <a:pos x="53" y="171"/>
                </a:cxn>
                <a:cxn ang="0">
                  <a:pos x="76" y="144"/>
                </a:cxn>
                <a:cxn ang="0">
                  <a:pos x="86" y="43"/>
                </a:cxn>
                <a:cxn ang="0">
                  <a:pos x="115" y="85"/>
                </a:cxn>
                <a:cxn ang="0">
                  <a:pos x="127" y="100"/>
                </a:cxn>
                <a:cxn ang="0">
                  <a:pos x="190" y="138"/>
                </a:cxn>
                <a:cxn ang="0">
                  <a:pos x="224" y="160"/>
                </a:cxn>
                <a:cxn ang="0">
                  <a:pos x="265" y="181"/>
                </a:cxn>
                <a:cxn ang="0">
                  <a:pos x="332" y="202"/>
                </a:cxn>
                <a:cxn ang="0">
                  <a:pos x="361" y="235"/>
                </a:cxn>
                <a:cxn ang="0">
                  <a:pos x="338" y="262"/>
                </a:cxn>
                <a:cxn ang="0">
                  <a:pos x="292" y="247"/>
                </a:cxn>
              </a:cxnLst>
              <a:rect l="0" t="0" r="r" b="b"/>
              <a:pathLst>
                <a:path w="361" h="584">
                  <a:moveTo>
                    <a:pt x="274" y="252"/>
                  </a:moveTo>
                  <a:cubicBezTo>
                    <a:pt x="267" y="240"/>
                    <a:pt x="278" y="231"/>
                    <a:pt x="260" y="228"/>
                  </a:cubicBezTo>
                  <a:cubicBezTo>
                    <a:pt x="255" y="224"/>
                    <a:pt x="248" y="220"/>
                    <a:pt x="242" y="219"/>
                  </a:cubicBezTo>
                  <a:cubicBezTo>
                    <a:pt x="237" y="223"/>
                    <a:pt x="233" y="223"/>
                    <a:pt x="227" y="225"/>
                  </a:cubicBezTo>
                  <a:cubicBezTo>
                    <a:pt x="223" y="228"/>
                    <a:pt x="221" y="232"/>
                    <a:pt x="217" y="235"/>
                  </a:cubicBezTo>
                  <a:cubicBezTo>
                    <a:pt x="214" y="241"/>
                    <a:pt x="216" y="240"/>
                    <a:pt x="212" y="240"/>
                  </a:cubicBezTo>
                  <a:lnTo>
                    <a:pt x="196" y="240"/>
                  </a:lnTo>
                  <a:cubicBezTo>
                    <a:pt x="195" y="260"/>
                    <a:pt x="204" y="245"/>
                    <a:pt x="185" y="252"/>
                  </a:cubicBezTo>
                  <a:cubicBezTo>
                    <a:pt x="171" y="271"/>
                    <a:pt x="191" y="280"/>
                    <a:pt x="200" y="292"/>
                  </a:cubicBezTo>
                  <a:cubicBezTo>
                    <a:pt x="199" y="312"/>
                    <a:pt x="200" y="309"/>
                    <a:pt x="194" y="322"/>
                  </a:cubicBezTo>
                  <a:cubicBezTo>
                    <a:pt x="197" y="330"/>
                    <a:pt x="200" y="329"/>
                    <a:pt x="202" y="337"/>
                  </a:cubicBezTo>
                  <a:cubicBezTo>
                    <a:pt x="200" y="365"/>
                    <a:pt x="199" y="356"/>
                    <a:pt x="196" y="372"/>
                  </a:cubicBezTo>
                  <a:cubicBezTo>
                    <a:pt x="197" y="400"/>
                    <a:pt x="199" y="419"/>
                    <a:pt x="200" y="447"/>
                  </a:cubicBezTo>
                  <a:cubicBezTo>
                    <a:pt x="199" y="462"/>
                    <a:pt x="203" y="468"/>
                    <a:pt x="193" y="475"/>
                  </a:cubicBezTo>
                  <a:cubicBezTo>
                    <a:pt x="188" y="483"/>
                    <a:pt x="189" y="491"/>
                    <a:pt x="185" y="499"/>
                  </a:cubicBezTo>
                  <a:cubicBezTo>
                    <a:pt x="183" y="510"/>
                    <a:pt x="185" y="521"/>
                    <a:pt x="194" y="528"/>
                  </a:cubicBezTo>
                  <a:cubicBezTo>
                    <a:pt x="196" y="532"/>
                    <a:pt x="197" y="537"/>
                    <a:pt x="199" y="541"/>
                  </a:cubicBezTo>
                  <a:cubicBezTo>
                    <a:pt x="201" y="550"/>
                    <a:pt x="203" y="558"/>
                    <a:pt x="200" y="567"/>
                  </a:cubicBezTo>
                  <a:cubicBezTo>
                    <a:pt x="193" y="563"/>
                    <a:pt x="190" y="559"/>
                    <a:pt x="181" y="556"/>
                  </a:cubicBezTo>
                  <a:cubicBezTo>
                    <a:pt x="176" y="557"/>
                    <a:pt x="171" y="561"/>
                    <a:pt x="166" y="561"/>
                  </a:cubicBezTo>
                  <a:cubicBezTo>
                    <a:pt x="161" y="561"/>
                    <a:pt x="152" y="558"/>
                    <a:pt x="152" y="558"/>
                  </a:cubicBezTo>
                  <a:cubicBezTo>
                    <a:pt x="141" y="559"/>
                    <a:pt x="140" y="565"/>
                    <a:pt x="131" y="570"/>
                  </a:cubicBezTo>
                  <a:cubicBezTo>
                    <a:pt x="120" y="584"/>
                    <a:pt x="110" y="567"/>
                    <a:pt x="101" y="562"/>
                  </a:cubicBezTo>
                  <a:cubicBezTo>
                    <a:pt x="96" y="555"/>
                    <a:pt x="88" y="559"/>
                    <a:pt x="83" y="552"/>
                  </a:cubicBezTo>
                  <a:cubicBezTo>
                    <a:pt x="82" y="546"/>
                    <a:pt x="80" y="543"/>
                    <a:pt x="77" y="538"/>
                  </a:cubicBezTo>
                  <a:cubicBezTo>
                    <a:pt x="78" y="527"/>
                    <a:pt x="75" y="513"/>
                    <a:pt x="86" y="508"/>
                  </a:cubicBezTo>
                  <a:cubicBezTo>
                    <a:pt x="89" y="502"/>
                    <a:pt x="93" y="496"/>
                    <a:pt x="97" y="490"/>
                  </a:cubicBezTo>
                  <a:cubicBezTo>
                    <a:pt x="98" y="483"/>
                    <a:pt x="95" y="482"/>
                    <a:pt x="94" y="475"/>
                  </a:cubicBezTo>
                  <a:cubicBezTo>
                    <a:pt x="95" y="448"/>
                    <a:pt x="94" y="463"/>
                    <a:pt x="103" y="448"/>
                  </a:cubicBezTo>
                  <a:cubicBezTo>
                    <a:pt x="106" y="427"/>
                    <a:pt x="105" y="435"/>
                    <a:pt x="107" y="424"/>
                  </a:cubicBezTo>
                  <a:cubicBezTo>
                    <a:pt x="108" y="404"/>
                    <a:pt x="110" y="382"/>
                    <a:pt x="101" y="363"/>
                  </a:cubicBezTo>
                  <a:cubicBezTo>
                    <a:pt x="100" y="356"/>
                    <a:pt x="95" y="351"/>
                    <a:pt x="91" y="345"/>
                  </a:cubicBezTo>
                  <a:cubicBezTo>
                    <a:pt x="92" y="338"/>
                    <a:pt x="94" y="332"/>
                    <a:pt x="95" y="325"/>
                  </a:cubicBezTo>
                  <a:cubicBezTo>
                    <a:pt x="94" y="318"/>
                    <a:pt x="87" y="313"/>
                    <a:pt x="80" y="312"/>
                  </a:cubicBezTo>
                  <a:cubicBezTo>
                    <a:pt x="72" y="318"/>
                    <a:pt x="78" y="315"/>
                    <a:pt x="61" y="318"/>
                  </a:cubicBezTo>
                  <a:cubicBezTo>
                    <a:pt x="59" y="318"/>
                    <a:pt x="56" y="319"/>
                    <a:pt x="56" y="319"/>
                  </a:cubicBezTo>
                  <a:cubicBezTo>
                    <a:pt x="49" y="322"/>
                    <a:pt x="45" y="327"/>
                    <a:pt x="38" y="328"/>
                  </a:cubicBezTo>
                  <a:cubicBezTo>
                    <a:pt x="27" y="327"/>
                    <a:pt x="29" y="326"/>
                    <a:pt x="23" y="318"/>
                  </a:cubicBezTo>
                  <a:cubicBezTo>
                    <a:pt x="20" y="304"/>
                    <a:pt x="25" y="288"/>
                    <a:pt x="14" y="279"/>
                  </a:cubicBezTo>
                  <a:cubicBezTo>
                    <a:pt x="16" y="270"/>
                    <a:pt x="21" y="260"/>
                    <a:pt x="25" y="252"/>
                  </a:cubicBezTo>
                  <a:cubicBezTo>
                    <a:pt x="24" y="250"/>
                    <a:pt x="25" y="248"/>
                    <a:pt x="23" y="247"/>
                  </a:cubicBezTo>
                  <a:cubicBezTo>
                    <a:pt x="19" y="245"/>
                    <a:pt x="12" y="250"/>
                    <a:pt x="10" y="246"/>
                  </a:cubicBezTo>
                  <a:cubicBezTo>
                    <a:pt x="0" y="230"/>
                    <a:pt x="15" y="224"/>
                    <a:pt x="25" y="222"/>
                  </a:cubicBezTo>
                  <a:cubicBezTo>
                    <a:pt x="29" y="220"/>
                    <a:pt x="34" y="219"/>
                    <a:pt x="38" y="217"/>
                  </a:cubicBezTo>
                  <a:cubicBezTo>
                    <a:pt x="42" y="209"/>
                    <a:pt x="44" y="205"/>
                    <a:pt x="52" y="202"/>
                  </a:cubicBezTo>
                  <a:cubicBezTo>
                    <a:pt x="54" y="187"/>
                    <a:pt x="55" y="194"/>
                    <a:pt x="53" y="171"/>
                  </a:cubicBezTo>
                  <a:cubicBezTo>
                    <a:pt x="55" y="163"/>
                    <a:pt x="53" y="158"/>
                    <a:pt x="61" y="156"/>
                  </a:cubicBezTo>
                  <a:cubicBezTo>
                    <a:pt x="62" y="150"/>
                    <a:pt x="70" y="148"/>
                    <a:pt x="76" y="144"/>
                  </a:cubicBezTo>
                  <a:cubicBezTo>
                    <a:pt x="79" y="130"/>
                    <a:pt x="69" y="90"/>
                    <a:pt x="71" y="73"/>
                  </a:cubicBezTo>
                  <a:cubicBezTo>
                    <a:pt x="73" y="56"/>
                    <a:pt x="82" y="51"/>
                    <a:pt x="86" y="43"/>
                  </a:cubicBezTo>
                  <a:cubicBezTo>
                    <a:pt x="90" y="35"/>
                    <a:pt x="92" y="20"/>
                    <a:pt x="97" y="27"/>
                  </a:cubicBezTo>
                  <a:cubicBezTo>
                    <a:pt x="117" y="0"/>
                    <a:pt x="101" y="71"/>
                    <a:pt x="115" y="85"/>
                  </a:cubicBezTo>
                  <a:cubicBezTo>
                    <a:pt x="116" y="86"/>
                    <a:pt x="118" y="86"/>
                    <a:pt x="119" y="87"/>
                  </a:cubicBezTo>
                  <a:cubicBezTo>
                    <a:pt x="122" y="91"/>
                    <a:pt x="125" y="95"/>
                    <a:pt x="127" y="100"/>
                  </a:cubicBezTo>
                  <a:cubicBezTo>
                    <a:pt x="130" y="114"/>
                    <a:pt x="138" y="136"/>
                    <a:pt x="154" y="139"/>
                  </a:cubicBezTo>
                  <a:cubicBezTo>
                    <a:pt x="163" y="146"/>
                    <a:pt x="179" y="139"/>
                    <a:pt x="190" y="138"/>
                  </a:cubicBezTo>
                  <a:cubicBezTo>
                    <a:pt x="195" y="138"/>
                    <a:pt x="201" y="138"/>
                    <a:pt x="206" y="139"/>
                  </a:cubicBezTo>
                  <a:cubicBezTo>
                    <a:pt x="216" y="141"/>
                    <a:pt x="217" y="155"/>
                    <a:pt x="224" y="160"/>
                  </a:cubicBezTo>
                  <a:cubicBezTo>
                    <a:pt x="233" y="167"/>
                    <a:pt x="245" y="168"/>
                    <a:pt x="256" y="169"/>
                  </a:cubicBezTo>
                  <a:cubicBezTo>
                    <a:pt x="260" y="175"/>
                    <a:pt x="257" y="179"/>
                    <a:pt x="265" y="181"/>
                  </a:cubicBezTo>
                  <a:cubicBezTo>
                    <a:pt x="278" y="191"/>
                    <a:pt x="288" y="189"/>
                    <a:pt x="305" y="190"/>
                  </a:cubicBezTo>
                  <a:cubicBezTo>
                    <a:pt x="318" y="193"/>
                    <a:pt x="322" y="194"/>
                    <a:pt x="332" y="202"/>
                  </a:cubicBezTo>
                  <a:cubicBezTo>
                    <a:pt x="335" y="210"/>
                    <a:pt x="348" y="219"/>
                    <a:pt x="355" y="222"/>
                  </a:cubicBezTo>
                  <a:cubicBezTo>
                    <a:pt x="358" y="226"/>
                    <a:pt x="359" y="230"/>
                    <a:pt x="361" y="235"/>
                  </a:cubicBezTo>
                  <a:cubicBezTo>
                    <a:pt x="359" y="243"/>
                    <a:pt x="358" y="245"/>
                    <a:pt x="352" y="250"/>
                  </a:cubicBezTo>
                  <a:cubicBezTo>
                    <a:pt x="350" y="254"/>
                    <a:pt x="342" y="261"/>
                    <a:pt x="338" y="262"/>
                  </a:cubicBezTo>
                  <a:cubicBezTo>
                    <a:pt x="329" y="267"/>
                    <a:pt x="318" y="263"/>
                    <a:pt x="308" y="261"/>
                  </a:cubicBezTo>
                  <a:cubicBezTo>
                    <a:pt x="304" y="254"/>
                    <a:pt x="299" y="250"/>
                    <a:pt x="292" y="247"/>
                  </a:cubicBezTo>
                  <a:cubicBezTo>
                    <a:pt x="279" y="249"/>
                    <a:pt x="284" y="248"/>
                    <a:pt x="274" y="252"/>
                  </a:cubicBezTo>
                  <a:close/>
                </a:path>
              </a:pathLst>
            </a:custGeom>
            <a:solidFill>
              <a:srgbClr val="99FFCC"/>
            </a:solidFill>
            <a:ln w="9525" cap="flat" cmpd="sng">
              <a:solidFill>
                <a:schemeClr val="tx1"/>
              </a:solidFill>
              <a:prstDash val="solid"/>
              <a:round/>
              <a:headEnd type="none" w="med" len="med"/>
              <a:tailEnd type="none" w="med" len="med"/>
            </a:ln>
            <a:effectLst/>
          </p:spPr>
          <p:txBody>
            <a:bodyPr wrap="none" anchor="ctr"/>
            <a:lstStyle/>
            <a:p>
              <a:endParaRPr lang="en-US"/>
            </a:p>
          </p:txBody>
        </p:sp>
        <p:sp>
          <p:nvSpPr>
            <p:cNvPr id="77" name="Freeform 89"/>
            <p:cNvSpPr>
              <a:spLocks/>
            </p:cNvSpPr>
            <p:nvPr/>
          </p:nvSpPr>
          <p:spPr bwMode="auto">
            <a:xfrm>
              <a:off x="3011" y="2689"/>
              <a:ext cx="413" cy="524"/>
            </a:xfrm>
            <a:custGeom>
              <a:avLst/>
              <a:gdLst/>
              <a:ahLst/>
              <a:cxnLst>
                <a:cxn ang="0">
                  <a:pos x="224" y="26"/>
                </a:cxn>
                <a:cxn ang="0">
                  <a:pos x="200" y="15"/>
                </a:cxn>
                <a:cxn ang="0">
                  <a:pos x="159" y="0"/>
                </a:cxn>
                <a:cxn ang="0">
                  <a:pos x="143" y="32"/>
                </a:cxn>
                <a:cxn ang="0">
                  <a:pos x="120" y="63"/>
                </a:cxn>
                <a:cxn ang="0">
                  <a:pos x="95" y="59"/>
                </a:cxn>
                <a:cxn ang="0">
                  <a:pos x="84" y="42"/>
                </a:cxn>
                <a:cxn ang="0">
                  <a:pos x="77" y="65"/>
                </a:cxn>
                <a:cxn ang="0">
                  <a:pos x="54" y="74"/>
                </a:cxn>
                <a:cxn ang="0">
                  <a:pos x="57" y="95"/>
                </a:cxn>
                <a:cxn ang="0">
                  <a:pos x="39" y="110"/>
                </a:cxn>
                <a:cxn ang="0">
                  <a:pos x="30" y="131"/>
                </a:cxn>
                <a:cxn ang="0">
                  <a:pos x="39" y="162"/>
                </a:cxn>
                <a:cxn ang="0">
                  <a:pos x="8" y="156"/>
                </a:cxn>
                <a:cxn ang="0">
                  <a:pos x="29" y="177"/>
                </a:cxn>
                <a:cxn ang="0">
                  <a:pos x="29" y="227"/>
                </a:cxn>
                <a:cxn ang="0">
                  <a:pos x="21" y="239"/>
                </a:cxn>
                <a:cxn ang="0">
                  <a:pos x="0" y="254"/>
                </a:cxn>
                <a:cxn ang="0">
                  <a:pos x="14" y="324"/>
                </a:cxn>
                <a:cxn ang="0">
                  <a:pos x="26" y="339"/>
                </a:cxn>
                <a:cxn ang="0">
                  <a:pos x="89" y="377"/>
                </a:cxn>
                <a:cxn ang="0">
                  <a:pos x="123" y="399"/>
                </a:cxn>
                <a:cxn ang="0">
                  <a:pos x="164" y="420"/>
                </a:cxn>
                <a:cxn ang="0">
                  <a:pos x="231" y="441"/>
                </a:cxn>
                <a:cxn ang="0">
                  <a:pos x="260" y="474"/>
                </a:cxn>
                <a:cxn ang="0">
                  <a:pos x="237" y="501"/>
                </a:cxn>
                <a:cxn ang="0">
                  <a:pos x="287" y="516"/>
                </a:cxn>
                <a:cxn ang="0">
                  <a:pos x="321" y="533"/>
                </a:cxn>
                <a:cxn ang="0">
                  <a:pos x="323" y="510"/>
                </a:cxn>
                <a:cxn ang="0">
                  <a:pos x="306" y="486"/>
                </a:cxn>
                <a:cxn ang="0">
                  <a:pos x="272" y="434"/>
                </a:cxn>
                <a:cxn ang="0">
                  <a:pos x="234" y="405"/>
                </a:cxn>
                <a:cxn ang="0">
                  <a:pos x="203" y="374"/>
                </a:cxn>
                <a:cxn ang="0">
                  <a:pos x="225" y="374"/>
                </a:cxn>
                <a:cxn ang="0">
                  <a:pos x="258" y="365"/>
                </a:cxn>
                <a:cxn ang="0">
                  <a:pos x="302" y="344"/>
                </a:cxn>
                <a:cxn ang="0">
                  <a:pos x="372" y="266"/>
                </a:cxn>
                <a:cxn ang="0">
                  <a:pos x="407" y="258"/>
                </a:cxn>
                <a:cxn ang="0">
                  <a:pos x="441" y="282"/>
                </a:cxn>
                <a:cxn ang="0">
                  <a:pos x="447" y="252"/>
                </a:cxn>
                <a:cxn ang="0">
                  <a:pos x="405" y="219"/>
                </a:cxn>
                <a:cxn ang="0">
                  <a:pos x="368" y="236"/>
                </a:cxn>
                <a:cxn ang="0">
                  <a:pos x="333" y="246"/>
                </a:cxn>
                <a:cxn ang="0">
                  <a:pos x="296" y="260"/>
                </a:cxn>
                <a:cxn ang="0">
                  <a:pos x="246" y="263"/>
                </a:cxn>
                <a:cxn ang="0">
                  <a:pos x="222" y="257"/>
                </a:cxn>
                <a:cxn ang="0">
                  <a:pos x="176" y="317"/>
                </a:cxn>
                <a:cxn ang="0">
                  <a:pos x="129" y="314"/>
                </a:cxn>
                <a:cxn ang="0">
                  <a:pos x="117" y="275"/>
                </a:cxn>
                <a:cxn ang="0">
                  <a:pos x="81" y="263"/>
                </a:cxn>
                <a:cxn ang="0">
                  <a:pos x="54" y="179"/>
                </a:cxn>
                <a:cxn ang="0">
                  <a:pos x="87" y="108"/>
                </a:cxn>
                <a:cxn ang="0">
                  <a:pos x="140" y="105"/>
                </a:cxn>
                <a:cxn ang="0">
                  <a:pos x="171" y="108"/>
                </a:cxn>
                <a:cxn ang="0">
                  <a:pos x="189" y="89"/>
                </a:cxn>
                <a:cxn ang="0">
                  <a:pos x="195" y="65"/>
                </a:cxn>
                <a:cxn ang="0">
                  <a:pos x="237" y="59"/>
                </a:cxn>
                <a:cxn ang="0">
                  <a:pos x="294" y="47"/>
                </a:cxn>
                <a:cxn ang="0">
                  <a:pos x="266" y="33"/>
                </a:cxn>
              </a:cxnLst>
              <a:rect l="0" t="0" r="r" b="b"/>
              <a:pathLst>
                <a:path w="447" h="533">
                  <a:moveTo>
                    <a:pt x="237" y="36"/>
                  </a:moveTo>
                  <a:lnTo>
                    <a:pt x="224" y="26"/>
                  </a:lnTo>
                  <a:lnTo>
                    <a:pt x="221" y="9"/>
                  </a:lnTo>
                  <a:lnTo>
                    <a:pt x="200" y="15"/>
                  </a:lnTo>
                  <a:lnTo>
                    <a:pt x="179" y="9"/>
                  </a:lnTo>
                  <a:lnTo>
                    <a:pt x="159" y="0"/>
                  </a:lnTo>
                  <a:lnTo>
                    <a:pt x="147" y="9"/>
                  </a:lnTo>
                  <a:lnTo>
                    <a:pt x="143" y="32"/>
                  </a:lnTo>
                  <a:lnTo>
                    <a:pt x="132" y="51"/>
                  </a:lnTo>
                  <a:lnTo>
                    <a:pt x="120" y="63"/>
                  </a:lnTo>
                  <a:lnTo>
                    <a:pt x="107" y="65"/>
                  </a:lnTo>
                  <a:lnTo>
                    <a:pt x="95" y="59"/>
                  </a:lnTo>
                  <a:lnTo>
                    <a:pt x="93" y="44"/>
                  </a:lnTo>
                  <a:lnTo>
                    <a:pt x="84" y="42"/>
                  </a:lnTo>
                  <a:lnTo>
                    <a:pt x="75" y="53"/>
                  </a:lnTo>
                  <a:lnTo>
                    <a:pt x="77" y="65"/>
                  </a:lnTo>
                  <a:lnTo>
                    <a:pt x="66" y="69"/>
                  </a:lnTo>
                  <a:lnTo>
                    <a:pt x="54" y="74"/>
                  </a:lnTo>
                  <a:lnTo>
                    <a:pt x="54" y="84"/>
                  </a:lnTo>
                  <a:lnTo>
                    <a:pt x="57" y="95"/>
                  </a:lnTo>
                  <a:lnTo>
                    <a:pt x="45" y="104"/>
                  </a:lnTo>
                  <a:lnTo>
                    <a:pt x="39" y="110"/>
                  </a:lnTo>
                  <a:lnTo>
                    <a:pt x="36" y="119"/>
                  </a:lnTo>
                  <a:lnTo>
                    <a:pt x="30" y="131"/>
                  </a:lnTo>
                  <a:lnTo>
                    <a:pt x="36" y="143"/>
                  </a:lnTo>
                  <a:lnTo>
                    <a:pt x="39" y="162"/>
                  </a:lnTo>
                  <a:lnTo>
                    <a:pt x="26" y="161"/>
                  </a:lnTo>
                  <a:lnTo>
                    <a:pt x="8" y="156"/>
                  </a:lnTo>
                  <a:lnTo>
                    <a:pt x="14" y="171"/>
                  </a:lnTo>
                  <a:lnTo>
                    <a:pt x="29" y="177"/>
                  </a:lnTo>
                  <a:lnTo>
                    <a:pt x="20" y="201"/>
                  </a:lnTo>
                  <a:lnTo>
                    <a:pt x="29" y="227"/>
                  </a:lnTo>
                  <a:lnTo>
                    <a:pt x="33" y="243"/>
                  </a:lnTo>
                  <a:lnTo>
                    <a:pt x="21" y="239"/>
                  </a:lnTo>
                  <a:lnTo>
                    <a:pt x="8" y="248"/>
                  </a:lnTo>
                  <a:lnTo>
                    <a:pt x="0" y="254"/>
                  </a:lnTo>
                  <a:lnTo>
                    <a:pt x="0" y="263"/>
                  </a:lnTo>
                  <a:cubicBezTo>
                    <a:pt x="20" y="236"/>
                    <a:pt x="0" y="310"/>
                    <a:pt x="14" y="324"/>
                  </a:cubicBezTo>
                  <a:cubicBezTo>
                    <a:pt x="15" y="325"/>
                    <a:pt x="17" y="325"/>
                    <a:pt x="18" y="326"/>
                  </a:cubicBezTo>
                  <a:cubicBezTo>
                    <a:pt x="21" y="330"/>
                    <a:pt x="24" y="334"/>
                    <a:pt x="26" y="339"/>
                  </a:cubicBezTo>
                  <a:cubicBezTo>
                    <a:pt x="29" y="353"/>
                    <a:pt x="37" y="375"/>
                    <a:pt x="53" y="378"/>
                  </a:cubicBezTo>
                  <a:cubicBezTo>
                    <a:pt x="62" y="385"/>
                    <a:pt x="78" y="378"/>
                    <a:pt x="89" y="377"/>
                  </a:cubicBezTo>
                  <a:cubicBezTo>
                    <a:pt x="94" y="377"/>
                    <a:pt x="100" y="377"/>
                    <a:pt x="105" y="378"/>
                  </a:cubicBezTo>
                  <a:cubicBezTo>
                    <a:pt x="115" y="380"/>
                    <a:pt x="116" y="394"/>
                    <a:pt x="123" y="399"/>
                  </a:cubicBezTo>
                  <a:cubicBezTo>
                    <a:pt x="132" y="406"/>
                    <a:pt x="144" y="407"/>
                    <a:pt x="155" y="408"/>
                  </a:cubicBezTo>
                  <a:cubicBezTo>
                    <a:pt x="159" y="414"/>
                    <a:pt x="156" y="418"/>
                    <a:pt x="164" y="420"/>
                  </a:cubicBezTo>
                  <a:cubicBezTo>
                    <a:pt x="177" y="430"/>
                    <a:pt x="187" y="428"/>
                    <a:pt x="204" y="429"/>
                  </a:cubicBezTo>
                  <a:cubicBezTo>
                    <a:pt x="217" y="432"/>
                    <a:pt x="221" y="433"/>
                    <a:pt x="231" y="441"/>
                  </a:cubicBezTo>
                  <a:cubicBezTo>
                    <a:pt x="234" y="449"/>
                    <a:pt x="247" y="458"/>
                    <a:pt x="254" y="461"/>
                  </a:cubicBezTo>
                  <a:cubicBezTo>
                    <a:pt x="257" y="465"/>
                    <a:pt x="258" y="469"/>
                    <a:pt x="260" y="474"/>
                  </a:cubicBezTo>
                  <a:cubicBezTo>
                    <a:pt x="258" y="482"/>
                    <a:pt x="257" y="484"/>
                    <a:pt x="251" y="489"/>
                  </a:cubicBezTo>
                  <a:cubicBezTo>
                    <a:pt x="249" y="493"/>
                    <a:pt x="241" y="500"/>
                    <a:pt x="237" y="501"/>
                  </a:cubicBezTo>
                  <a:lnTo>
                    <a:pt x="263" y="503"/>
                  </a:lnTo>
                  <a:lnTo>
                    <a:pt x="287" y="516"/>
                  </a:lnTo>
                  <a:lnTo>
                    <a:pt x="308" y="518"/>
                  </a:lnTo>
                  <a:lnTo>
                    <a:pt x="321" y="533"/>
                  </a:lnTo>
                  <a:lnTo>
                    <a:pt x="336" y="522"/>
                  </a:lnTo>
                  <a:lnTo>
                    <a:pt x="323" y="510"/>
                  </a:lnTo>
                  <a:lnTo>
                    <a:pt x="312" y="503"/>
                  </a:lnTo>
                  <a:lnTo>
                    <a:pt x="306" y="486"/>
                  </a:lnTo>
                  <a:lnTo>
                    <a:pt x="288" y="471"/>
                  </a:lnTo>
                  <a:lnTo>
                    <a:pt x="272" y="434"/>
                  </a:lnTo>
                  <a:lnTo>
                    <a:pt x="254" y="411"/>
                  </a:lnTo>
                  <a:lnTo>
                    <a:pt x="234" y="405"/>
                  </a:lnTo>
                  <a:lnTo>
                    <a:pt x="221" y="387"/>
                  </a:lnTo>
                  <a:lnTo>
                    <a:pt x="203" y="374"/>
                  </a:lnTo>
                  <a:lnTo>
                    <a:pt x="209" y="365"/>
                  </a:lnTo>
                  <a:lnTo>
                    <a:pt x="225" y="374"/>
                  </a:lnTo>
                  <a:lnTo>
                    <a:pt x="237" y="384"/>
                  </a:lnTo>
                  <a:lnTo>
                    <a:pt x="258" y="365"/>
                  </a:lnTo>
                  <a:lnTo>
                    <a:pt x="272" y="350"/>
                  </a:lnTo>
                  <a:lnTo>
                    <a:pt x="302" y="344"/>
                  </a:lnTo>
                  <a:lnTo>
                    <a:pt x="348" y="305"/>
                  </a:lnTo>
                  <a:lnTo>
                    <a:pt x="372" y="266"/>
                  </a:lnTo>
                  <a:lnTo>
                    <a:pt x="389" y="261"/>
                  </a:lnTo>
                  <a:lnTo>
                    <a:pt x="407" y="258"/>
                  </a:lnTo>
                  <a:lnTo>
                    <a:pt x="425" y="276"/>
                  </a:lnTo>
                  <a:lnTo>
                    <a:pt x="441" y="282"/>
                  </a:lnTo>
                  <a:lnTo>
                    <a:pt x="441" y="270"/>
                  </a:lnTo>
                  <a:lnTo>
                    <a:pt x="447" y="252"/>
                  </a:lnTo>
                  <a:lnTo>
                    <a:pt x="441" y="227"/>
                  </a:lnTo>
                  <a:lnTo>
                    <a:pt x="405" y="219"/>
                  </a:lnTo>
                  <a:lnTo>
                    <a:pt x="371" y="228"/>
                  </a:lnTo>
                  <a:lnTo>
                    <a:pt x="368" y="236"/>
                  </a:lnTo>
                  <a:lnTo>
                    <a:pt x="386" y="243"/>
                  </a:lnTo>
                  <a:lnTo>
                    <a:pt x="333" y="246"/>
                  </a:lnTo>
                  <a:lnTo>
                    <a:pt x="305" y="243"/>
                  </a:lnTo>
                  <a:lnTo>
                    <a:pt x="296" y="260"/>
                  </a:lnTo>
                  <a:lnTo>
                    <a:pt x="263" y="266"/>
                  </a:lnTo>
                  <a:lnTo>
                    <a:pt x="246" y="263"/>
                  </a:lnTo>
                  <a:lnTo>
                    <a:pt x="239" y="252"/>
                  </a:lnTo>
                  <a:lnTo>
                    <a:pt x="222" y="257"/>
                  </a:lnTo>
                  <a:lnTo>
                    <a:pt x="188" y="296"/>
                  </a:lnTo>
                  <a:lnTo>
                    <a:pt x="176" y="317"/>
                  </a:lnTo>
                  <a:lnTo>
                    <a:pt x="144" y="312"/>
                  </a:lnTo>
                  <a:lnTo>
                    <a:pt x="129" y="314"/>
                  </a:lnTo>
                  <a:lnTo>
                    <a:pt x="123" y="297"/>
                  </a:lnTo>
                  <a:lnTo>
                    <a:pt x="117" y="275"/>
                  </a:lnTo>
                  <a:lnTo>
                    <a:pt x="101" y="266"/>
                  </a:lnTo>
                  <a:lnTo>
                    <a:pt x="81" y="263"/>
                  </a:lnTo>
                  <a:lnTo>
                    <a:pt x="56" y="228"/>
                  </a:lnTo>
                  <a:lnTo>
                    <a:pt x="54" y="179"/>
                  </a:lnTo>
                  <a:lnTo>
                    <a:pt x="66" y="137"/>
                  </a:lnTo>
                  <a:lnTo>
                    <a:pt x="87" y="108"/>
                  </a:lnTo>
                  <a:lnTo>
                    <a:pt x="117" y="96"/>
                  </a:lnTo>
                  <a:lnTo>
                    <a:pt x="140" y="105"/>
                  </a:lnTo>
                  <a:lnTo>
                    <a:pt x="152" y="114"/>
                  </a:lnTo>
                  <a:lnTo>
                    <a:pt x="171" y="108"/>
                  </a:lnTo>
                  <a:lnTo>
                    <a:pt x="194" y="108"/>
                  </a:lnTo>
                  <a:lnTo>
                    <a:pt x="189" y="89"/>
                  </a:lnTo>
                  <a:lnTo>
                    <a:pt x="185" y="77"/>
                  </a:lnTo>
                  <a:lnTo>
                    <a:pt x="195" y="65"/>
                  </a:lnTo>
                  <a:lnTo>
                    <a:pt x="215" y="62"/>
                  </a:lnTo>
                  <a:lnTo>
                    <a:pt x="237" y="59"/>
                  </a:lnTo>
                  <a:lnTo>
                    <a:pt x="261" y="62"/>
                  </a:lnTo>
                  <a:lnTo>
                    <a:pt x="294" y="47"/>
                  </a:lnTo>
                  <a:lnTo>
                    <a:pt x="302" y="36"/>
                  </a:lnTo>
                  <a:lnTo>
                    <a:pt x="266" y="33"/>
                  </a:lnTo>
                  <a:lnTo>
                    <a:pt x="237" y="36"/>
                  </a:lnTo>
                  <a:close/>
                </a:path>
              </a:pathLst>
            </a:custGeom>
            <a:solidFill>
              <a:srgbClr val="99FFCC"/>
            </a:solidFill>
            <a:ln w="9525" cap="flat" cmpd="sng">
              <a:solidFill>
                <a:schemeClr val="tx1"/>
              </a:solidFill>
              <a:prstDash val="solid"/>
              <a:round/>
              <a:headEnd type="none" w="med" len="med"/>
              <a:tailEnd type="none" w="med" len="med"/>
            </a:ln>
            <a:effectLst/>
          </p:spPr>
          <p:txBody>
            <a:bodyPr wrap="none" anchor="ctr"/>
            <a:lstStyle/>
            <a:p>
              <a:endParaRPr lang="en-US"/>
            </a:p>
          </p:txBody>
        </p:sp>
        <p:sp>
          <p:nvSpPr>
            <p:cNvPr id="78" name="Freeform 90"/>
            <p:cNvSpPr>
              <a:spLocks/>
            </p:cNvSpPr>
            <p:nvPr/>
          </p:nvSpPr>
          <p:spPr bwMode="auto">
            <a:xfrm>
              <a:off x="3147" y="3166"/>
              <a:ext cx="221" cy="232"/>
            </a:xfrm>
            <a:custGeom>
              <a:avLst/>
              <a:gdLst/>
              <a:ahLst/>
              <a:cxnLst>
                <a:cxn ang="0">
                  <a:pos x="30" y="9"/>
                </a:cxn>
                <a:cxn ang="0">
                  <a:pos x="27" y="38"/>
                </a:cxn>
                <a:cxn ang="0">
                  <a:pos x="12" y="53"/>
                </a:cxn>
                <a:cxn ang="0">
                  <a:pos x="3" y="65"/>
                </a:cxn>
                <a:cxn ang="0">
                  <a:pos x="24" y="99"/>
                </a:cxn>
                <a:cxn ang="0">
                  <a:pos x="38" y="111"/>
                </a:cxn>
                <a:cxn ang="0">
                  <a:pos x="65" y="134"/>
                </a:cxn>
                <a:cxn ang="0">
                  <a:pos x="83" y="135"/>
                </a:cxn>
                <a:cxn ang="0">
                  <a:pos x="84" y="159"/>
                </a:cxn>
                <a:cxn ang="0">
                  <a:pos x="72" y="201"/>
                </a:cxn>
                <a:cxn ang="0">
                  <a:pos x="77" y="213"/>
                </a:cxn>
                <a:cxn ang="0">
                  <a:pos x="92" y="225"/>
                </a:cxn>
                <a:cxn ang="0">
                  <a:pos x="125" y="231"/>
                </a:cxn>
                <a:cxn ang="0">
                  <a:pos x="147" y="225"/>
                </a:cxn>
                <a:cxn ang="0">
                  <a:pos x="161" y="194"/>
                </a:cxn>
                <a:cxn ang="0">
                  <a:pos x="183" y="188"/>
                </a:cxn>
                <a:cxn ang="0">
                  <a:pos x="201" y="177"/>
                </a:cxn>
                <a:cxn ang="0">
                  <a:pos x="231" y="179"/>
                </a:cxn>
                <a:cxn ang="0">
                  <a:pos x="233" y="162"/>
                </a:cxn>
                <a:cxn ang="0">
                  <a:pos x="225" y="137"/>
                </a:cxn>
                <a:cxn ang="0">
                  <a:pos x="210" y="141"/>
                </a:cxn>
                <a:cxn ang="0">
                  <a:pos x="162" y="84"/>
                </a:cxn>
                <a:cxn ang="0">
                  <a:pos x="167" y="75"/>
                </a:cxn>
                <a:cxn ang="0">
                  <a:pos x="188" y="75"/>
                </a:cxn>
                <a:cxn ang="0">
                  <a:pos x="177" y="63"/>
                </a:cxn>
                <a:cxn ang="0">
                  <a:pos x="167" y="41"/>
                </a:cxn>
                <a:cxn ang="0">
                  <a:pos x="143" y="29"/>
                </a:cxn>
                <a:cxn ang="0">
                  <a:pos x="108" y="14"/>
                </a:cxn>
                <a:cxn ang="0">
                  <a:pos x="84" y="15"/>
                </a:cxn>
                <a:cxn ang="0">
                  <a:pos x="69" y="17"/>
                </a:cxn>
                <a:cxn ang="0">
                  <a:pos x="44" y="0"/>
                </a:cxn>
                <a:cxn ang="0">
                  <a:pos x="30" y="9"/>
                </a:cxn>
              </a:cxnLst>
              <a:rect l="0" t="0" r="r" b="b"/>
              <a:pathLst>
                <a:path w="240" h="236">
                  <a:moveTo>
                    <a:pt x="30" y="9"/>
                  </a:moveTo>
                  <a:cubicBezTo>
                    <a:pt x="24" y="19"/>
                    <a:pt x="19" y="25"/>
                    <a:pt x="27" y="38"/>
                  </a:cubicBezTo>
                  <a:cubicBezTo>
                    <a:pt x="22" y="45"/>
                    <a:pt x="19" y="49"/>
                    <a:pt x="12" y="53"/>
                  </a:cubicBezTo>
                  <a:cubicBezTo>
                    <a:pt x="8" y="58"/>
                    <a:pt x="5" y="59"/>
                    <a:pt x="3" y="65"/>
                  </a:cubicBezTo>
                  <a:cubicBezTo>
                    <a:pt x="0" y="86"/>
                    <a:pt x="9" y="88"/>
                    <a:pt x="24" y="99"/>
                  </a:cubicBezTo>
                  <a:cubicBezTo>
                    <a:pt x="26" y="103"/>
                    <a:pt x="34" y="110"/>
                    <a:pt x="38" y="111"/>
                  </a:cubicBezTo>
                  <a:cubicBezTo>
                    <a:pt x="39" y="116"/>
                    <a:pt x="58" y="133"/>
                    <a:pt x="65" y="134"/>
                  </a:cubicBezTo>
                  <a:cubicBezTo>
                    <a:pt x="71" y="135"/>
                    <a:pt x="77" y="135"/>
                    <a:pt x="83" y="135"/>
                  </a:cubicBezTo>
                  <a:cubicBezTo>
                    <a:pt x="93" y="140"/>
                    <a:pt x="94" y="153"/>
                    <a:pt x="84" y="159"/>
                  </a:cubicBezTo>
                  <a:cubicBezTo>
                    <a:pt x="81" y="172"/>
                    <a:pt x="78" y="189"/>
                    <a:pt x="72" y="201"/>
                  </a:cubicBezTo>
                  <a:cubicBezTo>
                    <a:pt x="71" y="208"/>
                    <a:pt x="69" y="211"/>
                    <a:pt x="77" y="213"/>
                  </a:cubicBezTo>
                  <a:cubicBezTo>
                    <a:pt x="79" y="217"/>
                    <a:pt x="89" y="224"/>
                    <a:pt x="92" y="225"/>
                  </a:cubicBezTo>
                  <a:cubicBezTo>
                    <a:pt x="103" y="233"/>
                    <a:pt x="109" y="230"/>
                    <a:pt x="125" y="231"/>
                  </a:cubicBezTo>
                  <a:cubicBezTo>
                    <a:pt x="134" y="236"/>
                    <a:pt x="145" y="236"/>
                    <a:pt x="147" y="225"/>
                  </a:cubicBezTo>
                  <a:cubicBezTo>
                    <a:pt x="139" y="208"/>
                    <a:pt x="141" y="198"/>
                    <a:pt x="161" y="194"/>
                  </a:cubicBezTo>
                  <a:cubicBezTo>
                    <a:pt x="168" y="191"/>
                    <a:pt x="175" y="189"/>
                    <a:pt x="183" y="188"/>
                  </a:cubicBezTo>
                  <a:cubicBezTo>
                    <a:pt x="192" y="185"/>
                    <a:pt x="193" y="183"/>
                    <a:pt x="201" y="177"/>
                  </a:cubicBezTo>
                  <a:cubicBezTo>
                    <a:pt x="212" y="178"/>
                    <a:pt x="221" y="180"/>
                    <a:pt x="231" y="179"/>
                  </a:cubicBezTo>
                  <a:cubicBezTo>
                    <a:pt x="234" y="173"/>
                    <a:pt x="234" y="169"/>
                    <a:pt x="233" y="162"/>
                  </a:cubicBezTo>
                  <a:cubicBezTo>
                    <a:pt x="240" y="153"/>
                    <a:pt x="236" y="139"/>
                    <a:pt x="225" y="137"/>
                  </a:cubicBezTo>
                  <a:cubicBezTo>
                    <a:pt x="219" y="142"/>
                    <a:pt x="218" y="144"/>
                    <a:pt x="210" y="141"/>
                  </a:cubicBezTo>
                  <a:cubicBezTo>
                    <a:pt x="205" y="113"/>
                    <a:pt x="185" y="98"/>
                    <a:pt x="162" y="84"/>
                  </a:cubicBezTo>
                  <a:cubicBezTo>
                    <a:pt x="165" y="77"/>
                    <a:pt x="175" y="81"/>
                    <a:pt x="167" y="75"/>
                  </a:cubicBezTo>
                  <a:cubicBezTo>
                    <a:pt x="169" y="61"/>
                    <a:pt x="179" y="73"/>
                    <a:pt x="188" y="75"/>
                  </a:cubicBezTo>
                  <a:cubicBezTo>
                    <a:pt x="186" y="68"/>
                    <a:pt x="183" y="67"/>
                    <a:pt x="177" y="63"/>
                  </a:cubicBezTo>
                  <a:cubicBezTo>
                    <a:pt x="162" y="67"/>
                    <a:pt x="169" y="54"/>
                    <a:pt x="167" y="41"/>
                  </a:cubicBezTo>
                  <a:cubicBezTo>
                    <a:pt x="165" y="31"/>
                    <a:pt x="150" y="30"/>
                    <a:pt x="143" y="29"/>
                  </a:cubicBezTo>
                  <a:cubicBezTo>
                    <a:pt x="131" y="25"/>
                    <a:pt x="120" y="16"/>
                    <a:pt x="108" y="14"/>
                  </a:cubicBezTo>
                  <a:cubicBezTo>
                    <a:pt x="100" y="10"/>
                    <a:pt x="92" y="13"/>
                    <a:pt x="84" y="15"/>
                  </a:cubicBezTo>
                  <a:cubicBezTo>
                    <a:pt x="78" y="18"/>
                    <a:pt x="75" y="18"/>
                    <a:pt x="69" y="17"/>
                  </a:cubicBezTo>
                  <a:cubicBezTo>
                    <a:pt x="60" y="13"/>
                    <a:pt x="53" y="5"/>
                    <a:pt x="44" y="0"/>
                  </a:cubicBezTo>
                  <a:cubicBezTo>
                    <a:pt x="42" y="0"/>
                    <a:pt x="27" y="6"/>
                    <a:pt x="30" y="9"/>
                  </a:cubicBezTo>
                  <a:close/>
                </a:path>
              </a:pathLst>
            </a:custGeom>
            <a:solidFill>
              <a:srgbClr val="99FFCC"/>
            </a:solidFill>
            <a:ln w="9525" cap="flat" cmpd="sng">
              <a:solidFill>
                <a:schemeClr val="tx1"/>
              </a:solidFill>
              <a:prstDash val="solid"/>
              <a:round/>
              <a:headEnd type="none" w="med" len="med"/>
              <a:tailEnd type="none" w="med" len="med"/>
            </a:ln>
            <a:effectLst/>
          </p:spPr>
          <p:txBody>
            <a:bodyPr wrap="none" anchor="ctr"/>
            <a:lstStyle/>
            <a:p>
              <a:endParaRPr lang="en-US"/>
            </a:p>
          </p:txBody>
        </p:sp>
        <p:sp>
          <p:nvSpPr>
            <p:cNvPr id="79" name="Freeform 91"/>
            <p:cNvSpPr>
              <a:spLocks/>
            </p:cNvSpPr>
            <p:nvPr/>
          </p:nvSpPr>
          <p:spPr bwMode="auto">
            <a:xfrm>
              <a:off x="1935" y="2952"/>
              <a:ext cx="44" cy="42"/>
            </a:xfrm>
            <a:custGeom>
              <a:avLst/>
              <a:gdLst/>
              <a:ahLst/>
              <a:cxnLst>
                <a:cxn ang="0">
                  <a:pos x="10" y="2"/>
                </a:cxn>
                <a:cxn ang="0">
                  <a:pos x="17" y="38"/>
                </a:cxn>
                <a:cxn ang="0">
                  <a:pos x="37" y="31"/>
                </a:cxn>
                <a:cxn ang="0">
                  <a:pos x="47" y="19"/>
                </a:cxn>
                <a:cxn ang="0">
                  <a:pos x="26" y="4"/>
                </a:cxn>
                <a:cxn ang="0">
                  <a:pos x="10" y="2"/>
                </a:cxn>
              </a:cxnLst>
              <a:rect l="0" t="0" r="r" b="b"/>
              <a:pathLst>
                <a:path w="47" h="43">
                  <a:moveTo>
                    <a:pt x="10" y="2"/>
                  </a:moveTo>
                  <a:cubicBezTo>
                    <a:pt x="9" y="10"/>
                    <a:pt x="0" y="43"/>
                    <a:pt x="17" y="38"/>
                  </a:cubicBezTo>
                  <a:cubicBezTo>
                    <a:pt x="23" y="31"/>
                    <a:pt x="27" y="32"/>
                    <a:pt x="37" y="31"/>
                  </a:cubicBezTo>
                  <a:cubicBezTo>
                    <a:pt x="46" y="28"/>
                    <a:pt x="46" y="28"/>
                    <a:pt x="47" y="19"/>
                  </a:cubicBezTo>
                  <a:cubicBezTo>
                    <a:pt x="46" y="10"/>
                    <a:pt x="35" y="5"/>
                    <a:pt x="26" y="4"/>
                  </a:cubicBezTo>
                  <a:cubicBezTo>
                    <a:pt x="18" y="0"/>
                    <a:pt x="23" y="2"/>
                    <a:pt x="10" y="2"/>
                  </a:cubicBezTo>
                  <a:close/>
                </a:path>
              </a:pathLst>
            </a:custGeom>
            <a:solidFill>
              <a:srgbClr val="99FFCC"/>
            </a:solidFill>
            <a:ln w="9525" cap="flat" cmpd="sng">
              <a:solidFill>
                <a:schemeClr val="tx1"/>
              </a:solidFill>
              <a:prstDash val="solid"/>
              <a:round/>
              <a:headEnd type="none" w="med" len="med"/>
              <a:tailEnd type="none" w="med" len="med"/>
            </a:ln>
            <a:effectLst/>
          </p:spPr>
          <p:txBody>
            <a:bodyPr wrap="none" anchor="ctr"/>
            <a:lstStyle/>
            <a:p>
              <a:endParaRPr lang="en-US"/>
            </a:p>
          </p:txBody>
        </p:sp>
        <p:sp>
          <p:nvSpPr>
            <p:cNvPr id="80" name="Freeform 92"/>
            <p:cNvSpPr>
              <a:spLocks/>
            </p:cNvSpPr>
            <p:nvPr/>
          </p:nvSpPr>
          <p:spPr bwMode="auto">
            <a:xfrm>
              <a:off x="4220" y="2884"/>
              <a:ext cx="1065" cy="999"/>
            </a:xfrm>
            <a:custGeom>
              <a:avLst/>
              <a:gdLst/>
              <a:ahLst/>
              <a:cxnLst>
                <a:cxn ang="0">
                  <a:pos x="114" y="295"/>
                </a:cxn>
                <a:cxn ang="0">
                  <a:pos x="202" y="280"/>
                </a:cxn>
                <a:cxn ang="0">
                  <a:pos x="282" y="253"/>
                </a:cxn>
                <a:cxn ang="0">
                  <a:pos x="339" y="235"/>
                </a:cxn>
                <a:cxn ang="0">
                  <a:pos x="238" y="220"/>
                </a:cxn>
                <a:cxn ang="0">
                  <a:pos x="159" y="221"/>
                </a:cxn>
                <a:cxn ang="0">
                  <a:pos x="111" y="172"/>
                </a:cxn>
                <a:cxn ang="0">
                  <a:pos x="69" y="133"/>
                </a:cxn>
                <a:cxn ang="0">
                  <a:pos x="7" y="127"/>
                </a:cxn>
                <a:cxn ang="0">
                  <a:pos x="30" y="89"/>
                </a:cxn>
                <a:cxn ang="0">
                  <a:pos x="97" y="43"/>
                </a:cxn>
                <a:cxn ang="0">
                  <a:pos x="156" y="2"/>
                </a:cxn>
                <a:cxn ang="0">
                  <a:pos x="247" y="20"/>
                </a:cxn>
                <a:cxn ang="0">
                  <a:pos x="358" y="62"/>
                </a:cxn>
                <a:cxn ang="0">
                  <a:pos x="361" y="160"/>
                </a:cxn>
                <a:cxn ang="0">
                  <a:pos x="366" y="220"/>
                </a:cxn>
                <a:cxn ang="0">
                  <a:pos x="396" y="278"/>
                </a:cxn>
                <a:cxn ang="0">
                  <a:pos x="414" y="230"/>
                </a:cxn>
                <a:cxn ang="0">
                  <a:pos x="442" y="322"/>
                </a:cxn>
                <a:cxn ang="0">
                  <a:pos x="519" y="340"/>
                </a:cxn>
                <a:cxn ang="0">
                  <a:pos x="601" y="257"/>
                </a:cxn>
                <a:cxn ang="0">
                  <a:pos x="684" y="208"/>
                </a:cxn>
                <a:cxn ang="0">
                  <a:pos x="691" y="172"/>
                </a:cxn>
                <a:cxn ang="0">
                  <a:pos x="747" y="145"/>
                </a:cxn>
                <a:cxn ang="0">
                  <a:pos x="817" y="149"/>
                </a:cxn>
                <a:cxn ang="0">
                  <a:pos x="895" y="176"/>
                </a:cxn>
                <a:cxn ang="0">
                  <a:pos x="978" y="215"/>
                </a:cxn>
                <a:cxn ang="0">
                  <a:pos x="1057" y="232"/>
                </a:cxn>
                <a:cxn ang="0">
                  <a:pos x="1147" y="265"/>
                </a:cxn>
                <a:cxn ang="0">
                  <a:pos x="1138" y="710"/>
                </a:cxn>
                <a:cxn ang="0">
                  <a:pos x="1149" y="755"/>
                </a:cxn>
                <a:cxn ang="0">
                  <a:pos x="1101" y="971"/>
                </a:cxn>
                <a:cxn ang="0">
                  <a:pos x="1033" y="905"/>
                </a:cxn>
                <a:cxn ang="0">
                  <a:pos x="990" y="896"/>
                </a:cxn>
                <a:cxn ang="0">
                  <a:pos x="903" y="914"/>
                </a:cxn>
                <a:cxn ang="0">
                  <a:pos x="921" y="827"/>
                </a:cxn>
                <a:cxn ang="0">
                  <a:pos x="865" y="754"/>
                </a:cxn>
                <a:cxn ang="0">
                  <a:pos x="885" y="721"/>
                </a:cxn>
                <a:cxn ang="0">
                  <a:pos x="844" y="634"/>
                </a:cxn>
                <a:cxn ang="0">
                  <a:pos x="813" y="617"/>
                </a:cxn>
                <a:cxn ang="0">
                  <a:pos x="684" y="523"/>
                </a:cxn>
                <a:cxn ang="0">
                  <a:pos x="610" y="496"/>
                </a:cxn>
                <a:cxn ang="0">
                  <a:pos x="511" y="472"/>
                </a:cxn>
                <a:cxn ang="0">
                  <a:pos x="423" y="439"/>
                </a:cxn>
                <a:cxn ang="0">
                  <a:pos x="424" y="412"/>
                </a:cxn>
                <a:cxn ang="0">
                  <a:pos x="370" y="416"/>
                </a:cxn>
                <a:cxn ang="0">
                  <a:pos x="327" y="377"/>
                </a:cxn>
                <a:cxn ang="0">
                  <a:pos x="318" y="332"/>
                </a:cxn>
                <a:cxn ang="0">
                  <a:pos x="307" y="322"/>
                </a:cxn>
                <a:cxn ang="0">
                  <a:pos x="298" y="370"/>
                </a:cxn>
                <a:cxn ang="0">
                  <a:pos x="255" y="427"/>
                </a:cxn>
                <a:cxn ang="0">
                  <a:pos x="201" y="380"/>
                </a:cxn>
                <a:cxn ang="0">
                  <a:pos x="184" y="328"/>
                </a:cxn>
              </a:cxnLst>
              <a:rect l="0" t="0" r="r" b="b"/>
              <a:pathLst>
                <a:path w="1155" h="1016">
                  <a:moveTo>
                    <a:pt x="184" y="328"/>
                  </a:moveTo>
                  <a:lnTo>
                    <a:pt x="154" y="298"/>
                  </a:lnTo>
                  <a:lnTo>
                    <a:pt x="114" y="295"/>
                  </a:lnTo>
                  <a:lnTo>
                    <a:pt x="112" y="278"/>
                  </a:lnTo>
                  <a:lnTo>
                    <a:pt x="144" y="268"/>
                  </a:lnTo>
                  <a:lnTo>
                    <a:pt x="202" y="280"/>
                  </a:lnTo>
                  <a:lnTo>
                    <a:pt x="228" y="244"/>
                  </a:lnTo>
                  <a:lnTo>
                    <a:pt x="258" y="239"/>
                  </a:lnTo>
                  <a:lnTo>
                    <a:pt x="282" y="253"/>
                  </a:lnTo>
                  <a:lnTo>
                    <a:pt x="322" y="262"/>
                  </a:lnTo>
                  <a:lnTo>
                    <a:pt x="316" y="242"/>
                  </a:lnTo>
                  <a:lnTo>
                    <a:pt x="339" y="235"/>
                  </a:lnTo>
                  <a:lnTo>
                    <a:pt x="333" y="202"/>
                  </a:lnTo>
                  <a:lnTo>
                    <a:pt x="289" y="214"/>
                  </a:lnTo>
                  <a:lnTo>
                    <a:pt x="238" y="220"/>
                  </a:lnTo>
                  <a:lnTo>
                    <a:pt x="193" y="224"/>
                  </a:lnTo>
                  <a:lnTo>
                    <a:pt x="178" y="212"/>
                  </a:lnTo>
                  <a:lnTo>
                    <a:pt x="159" y="221"/>
                  </a:lnTo>
                  <a:lnTo>
                    <a:pt x="138" y="212"/>
                  </a:lnTo>
                  <a:lnTo>
                    <a:pt x="106" y="181"/>
                  </a:lnTo>
                  <a:lnTo>
                    <a:pt x="111" y="172"/>
                  </a:lnTo>
                  <a:lnTo>
                    <a:pt x="115" y="155"/>
                  </a:lnTo>
                  <a:lnTo>
                    <a:pt x="106" y="140"/>
                  </a:lnTo>
                  <a:lnTo>
                    <a:pt x="69" y="133"/>
                  </a:lnTo>
                  <a:lnTo>
                    <a:pt x="43" y="127"/>
                  </a:lnTo>
                  <a:lnTo>
                    <a:pt x="27" y="133"/>
                  </a:lnTo>
                  <a:lnTo>
                    <a:pt x="7" y="127"/>
                  </a:lnTo>
                  <a:lnTo>
                    <a:pt x="0" y="118"/>
                  </a:lnTo>
                  <a:lnTo>
                    <a:pt x="13" y="103"/>
                  </a:lnTo>
                  <a:cubicBezTo>
                    <a:pt x="27" y="100"/>
                    <a:pt x="20" y="95"/>
                    <a:pt x="30" y="89"/>
                  </a:cubicBezTo>
                  <a:cubicBezTo>
                    <a:pt x="32" y="79"/>
                    <a:pt x="35" y="73"/>
                    <a:pt x="28" y="64"/>
                  </a:cubicBezTo>
                  <a:cubicBezTo>
                    <a:pt x="32" y="49"/>
                    <a:pt x="59" y="51"/>
                    <a:pt x="73" y="49"/>
                  </a:cubicBezTo>
                  <a:cubicBezTo>
                    <a:pt x="82" y="44"/>
                    <a:pt x="86" y="44"/>
                    <a:pt x="97" y="43"/>
                  </a:cubicBezTo>
                  <a:cubicBezTo>
                    <a:pt x="104" y="39"/>
                    <a:pt x="110" y="32"/>
                    <a:pt x="117" y="31"/>
                  </a:cubicBezTo>
                  <a:cubicBezTo>
                    <a:pt x="123" y="27"/>
                    <a:pt x="126" y="20"/>
                    <a:pt x="132" y="19"/>
                  </a:cubicBezTo>
                  <a:cubicBezTo>
                    <a:pt x="137" y="10"/>
                    <a:pt x="147" y="6"/>
                    <a:pt x="156" y="2"/>
                  </a:cubicBezTo>
                  <a:cubicBezTo>
                    <a:pt x="172" y="3"/>
                    <a:pt x="189" y="0"/>
                    <a:pt x="204" y="5"/>
                  </a:cubicBezTo>
                  <a:cubicBezTo>
                    <a:pt x="211" y="7"/>
                    <a:pt x="215" y="14"/>
                    <a:pt x="222" y="16"/>
                  </a:cubicBezTo>
                  <a:cubicBezTo>
                    <a:pt x="226" y="17"/>
                    <a:pt x="240" y="19"/>
                    <a:pt x="247" y="20"/>
                  </a:cubicBezTo>
                  <a:cubicBezTo>
                    <a:pt x="252" y="22"/>
                    <a:pt x="255" y="25"/>
                    <a:pt x="261" y="26"/>
                  </a:cubicBezTo>
                  <a:cubicBezTo>
                    <a:pt x="297" y="53"/>
                    <a:pt x="302" y="46"/>
                    <a:pt x="355" y="49"/>
                  </a:cubicBezTo>
                  <a:cubicBezTo>
                    <a:pt x="359" y="54"/>
                    <a:pt x="363" y="56"/>
                    <a:pt x="358" y="62"/>
                  </a:cubicBezTo>
                  <a:cubicBezTo>
                    <a:pt x="356" y="72"/>
                    <a:pt x="351" y="82"/>
                    <a:pt x="361" y="89"/>
                  </a:cubicBezTo>
                  <a:cubicBezTo>
                    <a:pt x="364" y="96"/>
                    <a:pt x="372" y="105"/>
                    <a:pt x="378" y="109"/>
                  </a:cubicBezTo>
                  <a:cubicBezTo>
                    <a:pt x="382" y="134"/>
                    <a:pt x="369" y="140"/>
                    <a:pt x="361" y="160"/>
                  </a:cubicBezTo>
                  <a:cubicBezTo>
                    <a:pt x="364" y="172"/>
                    <a:pt x="363" y="169"/>
                    <a:pt x="372" y="164"/>
                  </a:cubicBezTo>
                  <a:cubicBezTo>
                    <a:pt x="383" y="170"/>
                    <a:pt x="369" y="178"/>
                    <a:pt x="364" y="181"/>
                  </a:cubicBezTo>
                  <a:cubicBezTo>
                    <a:pt x="361" y="168"/>
                    <a:pt x="360" y="207"/>
                    <a:pt x="366" y="220"/>
                  </a:cubicBezTo>
                  <a:cubicBezTo>
                    <a:pt x="367" y="227"/>
                    <a:pt x="369" y="230"/>
                    <a:pt x="372" y="236"/>
                  </a:cubicBezTo>
                  <a:cubicBezTo>
                    <a:pt x="374" y="246"/>
                    <a:pt x="382" y="257"/>
                    <a:pt x="390" y="263"/>
                  </a:cubicBezTo>
                  <a:cubicBezTo>
                    <a:pt x="391" y="269"/>
                    <a:pt x="392" y="273"/>
                    <a:pt x="396" y="278"/>
                  </a:cubicBezTo>
                  <a:cubicBezTo>
                    <a:pt x="397" y="285"/>
                    <a:pt x="397" y="288"/>
                    <a:pt x="403" y="292"/>
                  </a:cubicBezTo>
                  <a:cubicBezTo>
                    <a:pt x="397" y="283"/>
                    <a:pt x="394" y="254"/>
                    <a:pt x="406" y="248"/>
                  </a:cubicBezTo>
                  <a:cubicBezTo>
                    <a:pt x="409" y="240"/>
                    <a:pt x="403" y="228"/>
                    <a:pt x="414" y="230"/>
                  </a:cubicBezTo>
                  <a:cubicBezTo>
                    <a:pt x="415" y="247"/>
                    <a:pt x="415" y="273"/>
                    <a:pt x="426" y="287"/>
                  </a:cubicBezTo>
                  <a:cubicBezTo>
                    <a:pt x="428" y="296"/>
                    <a:pt x="430" y="297"/>
                    <a:pt x="439" y="299"/>
                  </a:cubicBezTo>
                  <a:cubicBezTo>
                    <a:pt x="448" y="304"/>
                    <a:pt x="446" y="313"/>
                    <a:pt x="442" y="322"/>
                  </a:cubicBezTo>
                  <a:cubicBezTo>
                    <a:pt x="453" y="344"/>
                    <a:pt x="469" y="349"/>
                    <a:pt x="495" y="350"/>
                  </a:cubicBezTo>
                  <a:cubicBezTo>
                    <a:pt x="501" y="350"/>
                    <a:pt x="508" y="351"/>
                    <a:pt x="514" y="349"/>
                  </a:cubicBezTo>
                  <a:cubicBezTo>
                    <a:pt x="515" y="349"/>
                    <a:pt x="518" y="341"/>
                    <a:pt x="519" y="340"/>
                  </a:cubicBezTo>
                  <a:cubicBezTo>
                    <a:pt x="526" y="331"/>
                    <a:pt x="538" y="327"/>
                    <a:pt x="547" y="320"/>
                  </a:cubicBezTo>
                  <a:cubicBezTo>
                    <a:pt x="550" y="313"/>
                    <a:pt x="552" y="306"/>
                    <a:pt x="558" y="302"/>
                  </a:cubicBezTo>
                  <a:cubicBezTo>
                    <a:pt x="562" y="280"/>
                    <a:pt x="585" y="269"/>
                    <a:pt x="601" y="257"/>
                  </a:cubicBezTo>
                  <a:cubicBezTo>
                    <a:pt x="606" y="247"/>
                    <a:pt x="607" y="236"/>
                    <a:pt x="612" y="226"/>
                  </a:cubicBezTo>
                  <a:cubicBezTo>
                    <a:pt x="615" y="209"/>
                    <a:pt x="624" y="217"/>
                    <a:pt x="645" y="218"/>
                  </a:cubicBezTo>
                  <a:cubicBezTo>
                    <a:pt x="667" y="217"/>
                    <a:pt x="667" y="219"/>
                    <a:pt x="684" y="208"/>
                  </a:cubicBezTo>
                  <a:cubicBezTo>
                    <a:pt x="691" y="204"/>
                    <a:pt x="708" y="203"/>
                    <a:pt x="708" y="203"/>
                  </a:cubicBezTo>
                  <a:cubicBezTo>
                    <a:pt x="714" y="195"/>
                    <a:pt x="714" y="183"/>
                    <a:pt x="703" y="181"/>
                  </a:cubicBezTo>
                  <a:cubicBezTo>
                    <a:pt x="698" y="178"/>
                    <a:pt x="694" y="177"/>
                    <a:pt x="691" y="172"/>
                  </a:cubicBezTo>
                  <a:cubicBezTo>
                    <a:pt x="696" y="170"/>
                    <a:pt x="699" y="167"/>
                    <a:pt x="705" y="166"/>
                  </a:cubicBezTo>
                  <a:cubicBezTo>
                    <a:pt x="711" y="163"/>
                    <a:pt x="719" y="161"/>
                    <a:pt x="726" y="160"/>
                  </a:cubicBezTo>
                  <a:cubicBezTo>
                    <a:pt x="731" y="152"/>
                    <a:pt x="738" y="147"/>
                    <a:pt x="747" y="145"/>
                  </a:cubicBezTo>
                  <a:cubicBezTo>
                    <a:pt x="759" y="139"/>
                    <a:pt x="753" y="141"/>
                    <a:pt x="762" y="139"/>
                  </a:cubicBezTo>
                  <a:cubicBezTo>
                    <a:pt x="771" y="134"/>
                    <a:pt x="783" y="132"/>
                    <a:pt x="793" y="130"/>
                  </a:cubicBezTo>
                  <a:cubicBezTo>
                    <a:pt x="805" y="132"/>
                    <a:pt x="807" y="144"/>
                    <a:pt x="817" y="149"/>
                  </a:cubicBezTo>
                  <a:cubicBezTo>
                    <a:pt x="826" y="153"/>
                    <a:pt x="837" y="154"/>
                    <a:pt x="847" y="155"/>
                  </a:cubicBezTo>
                  <a:cubicBezTo>
                    <a:pt x="854" y="158"/>
                    <a:pt x="862" y="163"/>
                    <a:pt x="867" y="164"/>
                  </a:cubicBezTo>
                  <a:cubicBezTo>
                    <a:pt x="875" y="170"/>
                    <a:pt x="885" y="175"/>
                    <a:pt x="895" y="176"/>
                  </a:cubicBezTo>
                  <a:cubicBezTo>
                    <a:pt x="905" y="180"/>
                    <a:pt x="910" y="189"/>
                    <a:pt x="921" y="191"/>
                  </a:cubicBezTo>
                  <a:cubicBezTo>
                    <a:pt x="931" y="196"/>
                    <a:pt x="943" y="204"/>
                    <a:pt x="954" y="206"/>
                  </a:cubicBezTo>
                  <a:cubicBezTo>
                    <a:pt x="961" y="210"/>
                    <a:pt x="970" y="214"/>
                    <a:pt x="978" y="215"/>
                  </a:cubicBezTo>
                  <a:cubicBezTo>
                    <a:pt x="985" y="219"/>
                    <a:pt x="991" y="223"/>
                    <a:pt x="999" y="224"/>
                  </a:cubicBezTo>
                  <a:cubicBezTo>
                    <a:pt x="1007" y="228"/>
                    <a:pt x="1012" y="232"/>
                    <a:pt x="1021" y="233"/>
                  </a:cubicBezTo>
                  <a:cubicBezTo>
                    <a:pt x="1036" y="232"/>
                    <a:pt x="1042" y="230"/>
                    <a:pt x="1057" y="232"/>
                  </a:cubicBezTo>
                  <a:cubicBezTo>
                    <a:pt x="1075" y="243"/>
                    <a:pt x="1073" y="240"/>
                    <a:pt x="1098" y="245"/>
                  </a:cubicBezTo>
                  <a:cubicBezTo>
                    <a:pt x="1108" y="244"/>
                    <a:pt x="1119" y="242"/>
                    <a:pt x="1129" y="247"/>
                  </a:cubicBezTo>
                  <a:lnTo>
                    <a:pt x="1147" y="265"/>
                  </a:lnTo>
                  <a:lnTo>
                    <a:pt x="1150" y="688"/>
                  </a:lnTo>
                  <a:lnTo>
                    <a:pt x="1141" y="697"/>
                  </a:lnTo>
                  <a:lnTo>
                    <a:pt x="1138" y="710"/>
                  </a:lnTo>
                  <a:lnTo>
                    <a:pt x="1131" y="721"/>
                  </a:lnTo>
                  <a:lnTo>
                    <a:pt x="1134" y="737"/>
                  </a:lnTo>
                  <a:lnTo>
                    <a:pt x="1149" y="755"/>
                  </a:lnTo>
                  <a:lnTo>
                    <a:pt x="1155" y="773"/>
                  </a:lnTo>
                  <a:lnTo>
                    <a:pt x="1147" y="1016"/>
                  </a:lnTo>
                  <a:lnTo>
                    <a:pt x="1101" y="971"/>
                  </a:lnTo>
                  <a:lnTo>
                    <a:pt x="1075" y="935"/>
                  </a:lnTo>
                  <a:lnTo>
                    <a:pt x="1056" y="925"/>
                  </a:lnTo>
                  <a:lnTo>
                    <a:pt x="1033" y="905"/>
                  </a:lnTo>
                  <a:lnTo>
                    <a:pt x="1045" y="874"/>
                  </a:lnTo>
                  <a:lnTo>
                    <a:pt x="1029" y="895"/>
                  </a:lnTo>
                  <a:lnTo>
                    <a:pt x="990" y="896"/>
                  </a:lnTo>
                  <a:lnTo>
                    <a:pt x="955" y="905"/>
                  </a:lnTo>
                  <a:lnTo>
                    <a:pt x="940" y="892"/>
                  </a:lnTo>
                  <a:lnTo>
                    <a:pt x="903" y="914"/>
                  </a:lnTo>
                  <a:lnTo>
                    <a:pt x="901" y="896"/>
                  </a:lnTo>
                  <a:lnTo>
                    <a:pt x="916" y="877"/>
                  </a:lnTo>
                  <a:lnTo>
                    <a:pt x="921" y="827"/>
                  </a:lnTo>
                  <a:lnTo>
                    <a:pt x="879" y="793"/>
                  </a:lnTo>
                  <a:lnTo>
                    <a:pt x="895" y="781"/>
                  </a:lnTo>
                  <a:lnTo>
                    <a:pt x="865" y="754"/>
                  </a:lnTo>
                  <a:lnTo>
                    <a:pt x="885" y="752"/>
                  </a:lnTo>
                  <a:lnTo>
                    <a:pt x="868" y="739"/>
                  </a:lnTo>
                  <a:lnTo>
                    <a:pt x="885" y="721"/>
                  </a:lnTo>
                  <a:lnTo>
                    <a:pt x="852" y="697"/>
                  </a:lnTo>
                  <a:lnTo>
                    <a:pt x="832" y="643"/>
                  </a:lnTo>
                  <a:lnTo>
                    <a:pt x="844" y="634"/>
                  </a:lnTo>
                  <a:lnTo>
                    <a:pt x="825" y="626"/>
                  </a:lnTo>
                  <a:lnTo>
                    <a:pt x="838" y="616"/>
                  </a:lnTo>
                  <a:lnTo>
                    <a:pt x="813" y="617"/>
                  </a:lnTo>
                  <a:lnTo>
                    <a:pt x="807" y="587"/>
                  </a:lnTo>
                  <a:lnTo>
                    <a:pt x="721" y="530"/>
                  </a:lnTo>
                  <a:lnTo>
                    <a:pt x="684" y="523"/>
                  </a:lnTo>
                  <a:lnTo>
                    <a:pt x="666" y="526"/>
                  </a:lnTo>
                  <a:lnTo>
                    <a:pt x="640" y="509"/>
                  </a:lnTo>
                  <a:lnTo>
                    <a:pt x="610" y="496"/>
                  </a:lnTo>
                  <a:lnTo>
                    <a:pt x="589" y="496"/>
                  </a:lnTo>
                  <a:lnTo>
                    <a:pt x="573" y="481"/>
                  </a:lnTo>
                  <a:lnTo>
                    <a:pt x="511" y="472"/>
                  </a:lnTo>
                  <a:lnTo>
                    <a:pt x="471" y="467"/>
                  </a:lnTo>
                  <a:lnTo>
                    <a:pt x="448" y="452"/>
                  </a:lnTo>
                  <a:lnTo>
                    <a:pt x="423" y="439"/>
                  </a:lnTo>
                  <a:lnTo>
                    <a:pt x="423" y="421"/>
                  </a:lnTo>
                  <a:lnTo>
                    <a:pt x="451" y="413"/>
                  </a:lnTo>
                  <a:lnTo>
                    <a:pt x="424" y="412"/>
                  </a:lnTo>
                  <a:lnTo>
                    <a:pt x="405" y="425"/>
                  </a:lnTo>
                  <a:lnTo>
                    <a:pt x="387" y="409"/>
                  </a:lnTo>
                  <a:lnTo>
                    <a:pt x="370" y="416"/>
                  </a:lnTo>
                  <a:lnTo>
                    <a:pt x="364" y="394"/>
                  </a:lnTo>
                  <a:lnTo>
                    <a:pt x="339" y="398"/>
                  </a:lnTo>
                  <a:lnTo>
                    <a:pt x="327" y="377"/>
                  </a:lnTo>
                  <a:lnTo>
                    <a:pt x="310" y="382"/>
                  </a:lnTo>
                  <a:lnTo>
                    <a:pt x="309" y="362"/>
                  </a:lnTo>
                  <a:lnTo>
                    <a:pt x="318" y="332"/>
                  </a:lnTo>
                  <a:lnTo>
                    <a:pt x="336" y="320"/>
                  </a:lnTo>
                  <a:lnTo>
                    <a:pt x="331" y="301"/>
                  </a:lnTo>
                  <a:lnTo>
                    <a:pt x="307" y="322"/>
                  </a:lnTo>
                  <a:lnTo>
                    <a:pt x="304" y="350"/>
                  </a:lnTo>
                  <a:lnTo>
                    <a:pt x="291" y="355"/>
                  </a:lnTo>
                  <a:lnTo>
                    <a:pt x="298" y="370"/>
                  </a:lnTo>
                  <a:lnTo>
                    <a:pt x="276" y="391"/>
                  </a:lnTo>
                  <a:lnTo>
                    <a:pt x="282" y="409"/>
                  </a:lnTo>
                  <a:lnTo>
                    <a:pt x="255" y="427"/>
                  </a:lnTo>
                  <a:lnTo>
                    <a:pt x="222" y="431"/>
                  </a:lnTo>
                  <a:lnTo>
                    <a:pt x="208" y="413"/>
                  </a:lnTo>
                  <a:lnTo>
                    <a:pt x="201" y="380"/>
                  </a:lnTo>
                  <a:lnTo>
                    <a:pt x="222" y="368"/>
                  </a:lnTo>
                  <a:lnTo>
                    <a:pt x="201" y="341"/>
                  </a:lnTo>
                  <a:lnTo>
                    <a:pt x="184" y="328"/>
                  </a:lnTo>
                  <a:close/>
                </a:path>
              </a:pathLst>
            </a:custGeom>
            <a:solidFill>
              <a:srgbClr val="99FFCC"/>
            </a:solidFill>
            <a:ln w="9525" cap="flat" cmpd="sng">
              <a:solidFill>
                <a:schemeClr val="tx1"/>
              </a:solidFill>
              <a:prstDash val="solid"/>
              <a:round/>
              <a:headEnd type="none" w="med" len="med"/>
              <a:tailEnd type="none" w="med" len="med"/>
            </a:ln>
            <a:effectLst/>
          </p:spPr>
          <p:txBody>
            <a:bodyPr wrap="none" anchor="ctr"/>
            <a:lstStyle/>
            <a:p>
              <a:endParaRPr lang="en-US"/>
            </a:p>
          </p:txBody>
        </p:sp>
        <p:sp>
          <p:nvSpPr>
            <p:cNvPr id="81" name="Freeform 93"/>
            <p:cNvSpPr>
              <a:spLocks/>
            </p:cNvSpPr>
            <p:nvPr/>
          </p:nvSpPr>
          <p:spPr bwMode="auto">
            <a:xfrm>
              <a:off x="1162" y="3027"/>
              <a:ext cx="424" cy="371"/>
            </a:xfrm>
            <a:custGeom>
              <a:avLst/>
              <a:gdLst/>
              <a:ahLst/>
              <a:cxnLst>
                <a:cxn ang="0">
                  <a:pos x="115" y="214"/>
                </a:cxn>
                <a:cxn ang="0">
                  <a:pos x="58" y="193"/>
                </a:cxn>
                <a:cxn ang="0">
                  <a:pos x="22" y="160"/>
                </a:cxn>
                <a:cxn ang="0">
                  <a:pos x="19" y="120"/>
                </a:cxn>
                <a:cxn ang="0">
                  <a:pos x="54" y="100"/>
                </a:cxn>
                <a:cxn ang="0">
                  <a:pos x="90" y="87"/>
                </a:cxn>
                <a:cxn ang="0">
                  <a:pos x="111" y="76"/>
                </a:cxn>
                <a:cxn ang="0">
                  <a:pos x="124" y="57"/>
                </a:cxn>
                <a:cxn ang="0">
                  <a:pos x="130" y="81"/>
                </a:cxn>
                <a:cxn ang="0">
                  <a:pos x="153" y="81"/>
                </a:cxn>
                <a:cxn ang="0">
                  <a:pos x="196" y="25"/>
                </a:cxn>
                <a:cxn ang="0">
                  <a:pos x="231" y="18"/>
                </a:cxn>
                <a:cxn ang="0">
                  <a:pos x="262" y="16"/>
                </a:cxn>
                <a:cxn ang="0">
                  <a:pos x="286" y="10"/>
                </a:cxn>
                <a:cxn ang="0">
                  <a:pos x="301" y="37"/>
                </a:cxn>
                <a:cxn ang="0">
                  <a:pos x="326" y="57"/>
                </a:cxn>
                <a:cxn ang="0">
                  <a:pos x="295" y="115"/>
                </a:cxn>
                <a:cxn ang="0">
                  <a:pos x="320" y="81"/>
                </a:cxn>
                <a:cxn ang="0">
                  <a:pos x="407" y="82"/>
                </a:cxn>
                <a:cxn ang="0">
                  <a:pos x="428" y="121"/>
                </a:cxn>
                <a:cxn ang="0">
                  <a:pos x="454" y="150"/>
                </a:cxn>
                <a:cxn ang="0">
                  <a:pos x="442" y="196"/>
                </a:cxn>
                <a:cxn ang="0">
                  <a:pos x="449" y="250"/>
                </a:cxn>
                <a:cxn ang="0">
                  <a:pos x="422" y="288"/>
                </a:cxn>
                <a:cxn ang="0">
                  <a:pos x="382" y="243"/>
                </a:cxn>
                <a:cxn ang="0">
                  <a:pos x="355" y="280"/>
                </a:cxn>
                <a:cxn ang="0">
                  <a:pos x="262" y="318"/>
                </a:cxn>
                <a:cxn ang="0">
                  <a:pos x="244" y="378"/>
                </a:cxn>
                <a:cxn ang="0">
                  <a:pos x="190" y="348"/>
                </a:cxn>
                <a:cxn ang="0">
                  <a:pos x="146" y="301"/>
                </a:cxn>
                <a:cxn ang="0">
                  <a:pos x="107" y="273"/>
                </a:cxn>
                <a:cxn ang="0">
                  <a:pos x="86" y="228"/>
                </a:cxn>
              </a:cxnLst>
              <a:rect l="0" t="0" r="r" b="b"/>
              <a:pathLst>
                <a:path w="460" h="378">
                  <a:moveTo>
                    <a:pt x="86" y="228"/>
                  </a:moveTo>
                  <a:lnTo>
                    <a:pt x="115" y="214"/>
                  </a:lnTo>
                  <a:lnTo>
                    <a:pt x="97" y="198"/>
                  </a:lnTo>
                  <a:lnTo>
                    <a:pt x="58" y="193"/>
                  </a:lnTo>
                  <a:lnTo>
                    <a:pt x="46" y="160"/>
                  </a:lnTo>
                  <a:lnTo>
                    <a:pt x="22" y="160"/>
                  </a:lnTo>
                  <a:lnTo>
                    <a:pt x="0" y="136"/>
                  </a:lnTo>
                  <a:lnTo>
                    <a:pt x="19" y="120"/>
                  </a:lnTo>
                  <a:lnTo>
                    <a:pt x="37" y="109"/>
                  </a:lnTo>
                  <a:lnTo>
                    <a:pt x="54" y="100"/>
                  </a:lnTo>
                  <a:lnTo>
                    <a:pt x="75" y="97"/>
                  </a:lnTo>
                  <a:lnTo>
                    <a:pt x="90" y="87"/>
                  </a:lnTo>
                  <a:lnTo>
                    <a:pt x="102" y="75"/>
                  </a:lnTo>
                  <a:lnTo>
                    <a:pt x="111" y="76"/>
                  </a:lnTo>
                  <a:lnTo>
                    <a:pt x="118" y="64"/>
                  </a:lnTo>
                  <a:lnTo>
                    <a:pt x="124" y="57"/>
                  </a:lnTo>
                  <a:lnTo>
                    <a:pt x="130" y="66"/>
                  </a:lnTo>
                  <a:lnTo>
                    <a:pt x="130" y="81"/>
                  </a:lnTo>
                  <a:lnTo>
                    <a:pt x="142" y="85"/>
                  </a:lnTo>
                  <a:lnTo>
                    <a:pt x="153" y="81"/>
                  </a:lnTo>
                  <a:lnTo>
                    <a:pt x="168" y="42"/>
                  </a:lnTo>
                  <a:lnTo>
                    <a:pt x="196" y="25"/>
                  </a:lnTo>
                  <a:lnTo>
                    <a:pt x="214" y="12"/>
                  </a:lnTo>
                  <a:lnTo>
                    <a:pt x="231" y="18"/>
                  </a:lnTo>
                  <a:lnTo>
                    <a:pt x="247" y="22"/>
                  </a:lnTo>
                  <a:lnTo>
                    <a:pt x="262" y="16"/>
                  </a:lnTo>
                  <a:lnTo>
                    <a:pt x="277" y="0"/>
                  </a:lnTo>
                  <a:lnTo>
                    <a:pt x="286" y="10"/>
                  </a:lnTo>
                  <a:lnTo>
                    <a:pt x="289" y="27"/>
                  </a:lnTo>
                  <a:lnTo>
                    <a:pt x="301" y="37"/>
                  </a:lnTo>
                  <a:lnTo>
                    <a:pt x="317" y="39"/>
                  </a:lnTo>
                  <a:lnTo>
                    <a:pt x="326" y="57"/>
                  </a:lnTo>
                  <a:lnTo>
                    <a:pt x="304" y="79"/>
                  </a:lnTo>
                  <a:lnTo>
                    <a:pt x="295" y="115"/>
                  </a:lnTo>
                  <a:lnTo>
                    <a:pt x="310" y="90"/>
                  </a:lnTo>
                  <a:lnTo>
                    <a:pt x="320" y="81"/>
                  </a:lnTo>
                  <a:lnTo>
                    <a:pt x="341" y="78"/>
                  </a:lnTo>
                  <a:lnTo>
                    <a:pt x="407" y="82"/>
                  </a:lnTo>
                  <a:lnTo>
                    <a:pt x="406" y="108"/>
                  </a:lnTo>
                  <a:lnTo>
                    <a:pt x="428" y="121"/>
                  </a:lnTo>
                  <a:lnTo>
                    <a:pt x="433" y="144"/>
                  </a:lnTo>
                  <a:lnTo>
                    <a:pt x="454" y="150"/>
                  </a:lnTo>
                  <a:lnTo>
                    <a:pt x="460" y="177"/>
                  </a:lnTo>
                  <a:lnTo>
                    <a:pt x="442" y="196"/>
                  </a:lnTo>
                  <a:lnTo>
                    <a:pt x="434" y="234"/>
                  </a:lnTo>
                  <a:lnTo>
                    <a:pt x="449" y="250"/>
                  </a:lnTo>
                  <a:lnTo>
                    <a:pt x="436" y="276"/>
                  </a:lnTo>
                  <a:lnTo>
                    <a:pt x="422" y="288"/>
                  </a:lnTo>
                  <a:lnTo>
                    <a:pt x="415" y="270"/>
                  </a:lnTo>
                  <a:lnTo>
                    <a:pt x="382" y="243"/>
                  </a:lnTo>
                  <a:lnTo>
                    <a:pt x="367" y="258"/>
                  </a:lnTo>
                  <a:lnTo>
                    <a:pt x="355" y="280"/>
                  </a:lnTo>
                  <a:lnTo>
                    <a:pt x="287" y="304"/>
                  </a:lnTo>
                  <a:lnTo>
                    <a:pt x="262" y="318"/>
                  </a:lnTo>
                  <a:lnTo>
                    <a:pt x="253" y="339"/>
                  </a:lnTo>
                  <a:lnTo>
                    <a:pt x="244" y="378"/>
                  </a:lnTo>
                  <a:lnTo>
                    <a:pt x="205" y="370"/>
                  </a:lnTo>
                  <a:lnTo>
                    <a:pt x="190" y="348"/>
                  </a:lnTo>
                  <a:lnTo>
                    <a:pt x="182" y="315"/>
                  </a:lnTo>
                  <a:lnTo>
                    <a:pt x="146" y="301"/>
                  </a:lnTo>
                  <a:lnTo>
                    <a:pt x="116" y="306"/>
                  </a:lnTo>
                  <a:lnTo>
                    <a:pt x="107" y="273"/>
                  </a:lnTo>
                  <a:lnTo>
                    <a:pt x="68" y="249"/>
                  </a:lnTo>
                  <a:lnTo>
                    <a:pt x="86" y="228"/>
                  </a:lnTo>
                  <a:close/>
                </a:path>
              </a:pathLst>
            </a:custGeom>
            <a:solidFill>
              <a:srgbClr val="99FFCC"/>
            </a:solidFill>
            <a:ln w="9525" cap="flat" cmpd="sng">
              <a:solidFill>
                <a:schemeClr val="tx1"/>
              </a:solidFill>
              <a:prstDash val="solid"/>
              <a:round/>
              <a:headEnd type="none" w="med" len="med"/>
              <a:tailEnd type="none" w="med" len="med"/>
            </a:ln>
            <a:effectLst/>
          </p:spPr>
          <p:txBody>
            <a:bodyPr wrap="none" anchor="ctr"/>
            <a:lstStyle/>
            <a:p>
              <a:endParaRPr lang="en-US"/>
            </a:p>
          </p:txBody>
        </p:sp>
      </p:grpSp>
      <p:pic>
        <p:nvPicPr>
          <p:cNvPr id="82" name="Picture 98" descr="indonesia_fi_md_clr.gif">
            <a:hlinkClick r:id="rId4"/>
          </p:cNvPr>
          <p:cNvPicPr>
            <a:picLocks noChangeAspect="1" noChangeArrowheads="1" noCrop="1"/>
          </p:cNvPicPr>
          <p:nvPr/>
        </p:nvPicPr>
        <p:blipFill>
          <a:blip r:embed="rId5"/>
          <a:srcRect/>
          <a:stretch>
            <a:fillRect/>
          </a:stretch>
        </p:blipFill>
        <p:spPr bwMode="auto">
          <a:xfrm>
            <a:off x="4762500" y="2782887"/>
            <a:ext cx="800100" cy="493713"/>
          </a:xfrm>
          <a:prstGeom prst="rect">
            <a:avLst/>
          </a:prstGeom>
          <a:noFill/>
        </p:spPr>
      </p:pic>
      <p:pic>
        <p:nvPicPr>
          <p:cNvPr id="83" name="Picture 98" descr="indonesia_fi_md_clr.gif">
            <a:hlinkClick r:id="rId4"/>
          </p:cNvPr>
          <p:cNvPicPr>
            <a:picLocks noChangeAspect="1" noChangeArrowheads="1" noCrop="1"/>
          </p:cNvPicPr>
          <p:nvPr/>
        </p:nvPicPr>
        <p:blipFill>
          <a:blip r:embed="rId5"/>
          <a:srcRect/>
          <a:stretch>
            <a:fillRect/>
          </a:stretch>
        </p:blipFill>
        <p:spPr bwMode="auto">
          <a:xfrm>
            <a:off x="7315200" y="2935287"/>
            <a:ext cx="571500" cy="341313"/>
          </a:xfrm>
          <a:prstGeom prst="rect">
            <a:avLst/>
          </a:prstGeom>
          <a:noFill/>
        </p:spPr>
      </p:pic>
      <p:pic>
        <p:nvPicPr>
          <p:cNvPr id="158" name="Picture 98" descr="indonesia_fi_md_clr.gif">
            <a:hlinkClick r:id="rId4"/>
          </p:cNvPr>
          <p:cNvPicPr>
            <a:picLocks noChangeAspect="1" noChangeArrowheads="1" noCrop="1"/>
          </p:cNvPicPr>
          <p:nvPr/>
        </p:nvPicPr>
        <p:blipFill>
          <a:blip r:embed="rId5"/>
          <a:srcRect/>
          <a:stretch>
            <a:fillRect/>
          </a:stretch>
        </p:blipFill>
        <p:spPr bwMode="auto">
          <a:xfrm>
            <a:off x="3200400" y="2362200"/>
            <a:ext cx="762000" cy="569913"/>
          </a:xfrm>
          <a:prstGeom prst="rect">
            <a:avLst/>
          </a:prstGeom>
          <a:noFill/>
        </p:spPr>
      </p:pic>
      <p:pic>
        <p:nvPicPr>
          <p:cNvPr id="159" name="Picture 98" descr="indonesia_fi_md_clr.gif">
            <a:hlinkClick r:id="rId4"/>
          </p:cNvPr>
          <p:cNvPicPr>
            <a:picLocks noChangeAspect="1" noChangeArrowheads="1" noCrop="1"/>
          </p:cNvPicPr>
          <p:nvPr/>
        </p:nvPicPr>
        <p:blipFill>
          <a:blip r:embed="rId5"/>
          <a:srcRect/>
          <a:stretch>
            <a:fillRect/>
          </a:stretch>
        </p:blipFill>
        <p:spPr bwMode="auto">
          <a:xfrm>
            <a:off x="1371600" y="2514600"/>
            <a:ext cx="838200" cy="569913"/>
          </a:xfrm>
          <a:prstGeom prst="rect">
            <a:avLst/>
          </a:prstGeom>
          <a:noFill/>
        </p:spPr>
      </p:pic>
      <p:pic>
        <p:nvPicPr>
          <p:cNvPr id="160" name="Picture 98" descr="indonesia_fi_md_clr.gif">
            <a:hlinkClick r:id="rId4"/>
          </p:cNvPr>
          <p:cNvPicPr>
            <a:picLocks noChangeAspect="1" noChangeArrowheads="1" noCrop="1"/>
          </p:cNvPicPr>
          <p:nvPr/>
        </p:nvPicPr>
        <p:blipFill>
          <a:blip r:embed="rId5"/>
          <a:srcRect/>
          <a:stretch>
            <a:fillRect/>
          </a:stretch>
        </p:blipFill>
        <p:spPr bwMode="auto">
          <a:xfrm>
            <a:off x="3352800" y="3163887"/>
            <a:ext cx="762000" cy="569913"/>
          </a:xfrm>
          <a:prstGeom prst="rect">
            <a:avLst/>
          </a:prstGeom>
          <a:noFill/>
        </p:spPr>
      </p:pic>
      <p:pic>
        <p:nvPicPr>
          <p:cNvPr id="161" name="Picture 110" descr="White_bird"/>
          <p:cNvPicPr>
            <a:picLocks noChangeAspect="1" noChangeArrowheads="1" noCrop="1"/>
          </p:cNvPicPr>
          <p:nvPr/>
        </p:nvPicPr>
        <p:blipFill>
          <a:blip r:embed="rId6"/>
          <a:srcRect/>
          <a:stretch>
            <a:fillRect/>
          </a:stretch>
        </p:blipFill>
        <p:spPr bwMode="auto">
          <a:xfrm rot="-674592">
            <a:off x="1840291" y="3748545"/>
            <a:ext cx="1319377" cy="547688"/>
          </a:xfrm>
          <a:prstGeom prst="rect">
            <a:avLst/>
          </a:prstGeom>
          <a:noFill/>
        </p:spPr>
      </p:pic>
      <p:pic>
        <p:nvPicPr>
          <p:cNvPr id="162" name="Picture 110" descr="White_bird"/>
          <p:cNvPicPr>
            <a:picLocks noChangeAspect="1" noChangeArrowheads="1" noCrop="1"/>
          </p:cNvPicPr>
          <p:nvPr/>
        </p:nvPicPr>
        <p:blipFill>
          <a:blip r:embed="rId6"/>
          <a:srcRect/>
          <a:stretch>
            <a:fillRect/>
          </a:stretch>
        </p:blipFill>
        <p:spPr bwMode="auto">
          <a:xfrm rot="-674592">
            <a:off x="650332" y="3900945"/>
            <a:ext cx="1319377" cy="547688"/>
          </a:xfrm>
          <a:prstGeom prst="rect">
            <a:avLst/>
          </a:prstGeom>
          <a:noFill/>
        </p:spPr>
      </p:pic>
      <p:pic>
        <p:nvPicPr>
          <p:cNvPr id="163" name="Picture 110" descr="White_bird"/>
          <p:cNvPicPr>
            <a:picLocks noChangeAspect="1" noChangeArrowheads="1" noCrop="1"/>
          </p:cNvPicPr>
          <p:nvPr/>
        </p:nvPicPr>
        <p:blipFill>
          <a:blip r:embed="rId6"/>
          <a:srcRect/>
          <a:stretch>
            <a:fillRect/>
          </a:stretch>
        </p:blipFill>
        <p:spPr bwMode="auto">
          <a:xfrm rot="-674592">
            <a:off x="6107491" y="3857167"/>
            <a:ext cx="1319377" cy="547688"/>
          </a:xfrm>
          <a:prstGeom prst="rect">
            <a:avLst/>
          </a:prstGeom>
          <a:noFill/>
        </p:spPr>
      </p:pic>
      <p:pic>
        <p:nvPicPr>
          <p:cNvPr id="164" name="Picture 110" descr="White_bird"/>
          <p:cNvPicPr>
            <a:picLocks noChangeAspect="1" noChangeArrowheads="1" noCrop="1"/>
          </p:cNvPicPr>
          <p:nvPr/>
        </p:nvPicPr>
        <p:blipFill>
          <a:blip r:embed="rId6"/>
          <a:srcRect/>
          <a:stretch>
            <a:fillRect/>
          </a:stretch>
        </p:blipFill>
        <p:spPr bwMode="auto">
          <a:xfrm rot="-674592">
            <a:off x="7174291" y="4009567"/>
            <a:ext cx="1319377" cy="547688"/>
          </a:xfrm>
          <a:prstGeom prst="rect">
            <a:avLst/>
          </a:prstGeom>
          <a:noFill/>
        </p:spPr>
      </p:pic>
      <p:sp>
        <p:nvSpPr>
          <p:cNvPr id="165" name="Title 164"/>
          <p:cNvSpPr>
            <a:spLocks noGrp="1"/>
          </p:cNvSpPr>
          <p:nvPr>
            <p:ph type="title"/>
          </p:nvPr>
        </p:nvSpPr>
        <p:spPr>
          <a:xfrm>
            <a:off x="609600" y="5562600"/>
            <a:ext cx="8229600" cy="1219200"/>
          </a:xfrm>
        </p:spPr>
        <p:txBody>
          <a:bodyPr>
            <a:normAutofit/>
          </a:bodyPr>
          <a:lstStyle/>
          <a:p>
            <a:r>
              <a:rPr lang="en-US" sz="2800" dirty="0" smtClean="0">
                <a:solidFill>
                  <a:srgbClr val="FF0000"/>
                </a:solidFill>
              </a:rPr>
              <a:t>OLEH </a:t>
            </a:r>
            <a:br>
              <a:rPr lang="en-US" sz="2800" dirty="0" smtClean="0">
                <a:solidFill>
                  <a:srgbClr val="FF0000"/>
                </a:solidFill>
              </a:rPr>
            </a:br>
            <a:r>
              <a:rPr lang="en-US" sz="2800" dirty="0" smtClean="0">
                <a:solidFill>
                  <a:srgbClr val="FF0000"/>
                </a:solidFill>
              </a:rPr>
              <a:t> KOPERASI HUTAN JAYA LESTARI TAHUN 2016</a:t>
            </a:r>
            <a:endParaRPr lang="en-US" sz="2800" dirty="0">
              <a:solidFill>
                <a:srgbClr val="FF00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3" descr="D:\Data JAUH\File Umum\JAUH IMAGINEs\Furniture Rahman\DSCF0004.JPG"/>
          <p:cNvPicPr>
            <a:picLocks noChangeAspect="1" noChangeArrowheads="1"/>
          </p:cNvPicPr>
          <p:nvPr/>
        </p:nvPicPr>
        <p:blipFill>
          <a:blip r:embed="rId3"/>
          <a:srcRect/>
          <a:stretch>
            <a:fillRect/>
          </a:stretch>
        </p:blipFill>
        <p:spPr bwMode="auto">
          <a:xfrm>
            <a:off x="2286000" y="1828800"/>
            <a:ext cx="3759200" cy="2819400"/>
          </a:xfrm>
          <a:prstGeom prst="rect">
            <a:avLst/>
          </a:prstGeom>
          <a:noFill/>
          <a:ln w="9525">
            <a:noFill/>
            <a:miter lim="800000"/>
            <a:headEnd/>
            <a:tailEnd/>
          </a:ln>
        </p:spPr>
      </p:pic>
      <p:sp>
        <p:nvSpPr>
          <p:cNvPr id="212996" name="WordArt 4"/>
          <p:cNvSpPr>
            <a:spLocks noChangeArrowheads="1" noChangeShapeType="1" noTextEdit="1"/>
          </p:cNvSpPr>
          <p:nvPr/>
        </p:nvSpPr>
        <p:spPr bwMode="auto">
          <a:xfrm>
            <a:off x="2209800" y="2971800"/>
            <a:ext cx="6477000" cy="3200400"/>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r>
              <a:rPr lang="en-US" sz="3600" kern="10">
                <a:ln w="9525">
                  <a:round/>
                  <a:headEnd/>
                  <a:tailEnd/>
                </a:ln>
                <a:gradFill rotWithShape="1">
                  <a:gsLst>
                    <a:gs pos="0">
                      <a:srgbClr val="FFE701"/>
                    </a:gs>
                    <a:gs pos="100000">
                      <a:srgbClr val="FE3E02"/>
                    </a:gs>
                  </a:gsLst>
                  <a:lin ang="5400000" scaled="1"/>
                </a:gradFill>
                <a:latin typeface="Impact"/>
              </a:rPr>
              <a:t>Terima Kasih</a:t>
            </a:r>
          </a:p>
        </p:txBody>
      </p:sp>
    </p:spTree>
  </p:cSld>
  <p:clrMapOvr>
    <a:masterClrMapping/>
  </p:clrMapOvr>
  <p:transition>
    <p:sndAc>
      <p:stSnd>
        <p:snd r:embed="rId2" name="applause.wav" builtIn="1"/>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ntr" presetSubtype="0" fill="hold" grpId="0" nodeType="withEffect">
                                  <p:stCondLst>
                                    <p:cond delay="0"/>
                                  </p:stCondLst>
                                  <p:childTnLst>
                                    <p:set>
                                      <p:cBhvr>
                                        <p:cTn id="6" dur="1" fill="hold">
                                          <p:stCondLst>
                                            <p:cond delay="0"/>
                                          </p:stCondLst>
                                        </p:cTn>
                                        <p:tgtEl>
                                          <p:spTgt spid="212996"/>
                                        </p:tgtEl>
                                        <p:attrNameLst>
                                          <p:attrName>style.visibility</p:attrName>
                                        </p:attrNameLst>
                                      </p:cBhvr>
                                      <p:to>
                                        <p:strVal val="visible"/>
                                      </p:to>
                                    </p:set>
                                    <p:anim from="(-#ppt_w/2)" to="(#ppt_x)" calcmode="lin" valueType="num">
                                      <p:cBhvr>
                                        <p:cTn id="7" dur="600" fill="hold">
                                          <p:stCondLst>
                                            <p:cond delay="0"/>
                                          </p:stCondLst>
                                        </p:cTn>
                                        <p:tgtEl>
                                          <p:spTgt spid="212996"/>
                                        </p:tgtEl>
                                        <p:attrNameLst>
                                          <p:attrName>ppt_x</p:attrName>
                                        </p:attrNameLst>
                                      </p:cBhvr>
                                    </p:anim>
                                    <p:anim from="0" to="-1.0" calcmode="lin" valueType="num">
                                      <p:cBhvr>
                                        <p:cTn id="8" dur="200" decel="50000" autoRev="1" fill="hold">
                                          <p:stCondLst>
                                            <p:cond delay="600"/>
                                          </p:stCondLst>
                                        </p:cTn>
                                        <p:tgtEl>
                                          <p:spTgt spid="212996"/>
                                        </p:tgtEl>
                                        <p:attrNameLst>
                                          <p:attrName>xshear</p:attrName>
                                        </p:attrNameLst>
                                      </p:cBhvr>
                                    </p:anim>
                                    <p:animScale>
                                      <p:cBhvr>
                                        <p:cTn id="9" dur="200" decel="100000" autoRev="1" fill="hold">
                                          <p:stCondLst>
                                            <p:cond delay="600"/>
                                          </p:stCondLst>
                                        </p:cTn>
                                        <p:tgtEl>
                                          <p:spTgt spid="212996"/>
                                        </p:tgtEl>
                                      </p:cBhvr>
                                      <p:from x="100000" y="100000"/>
                                      <p:to x="80000" y="100000"/>
                                    </p:animScale>
                                    <p:anim by="(#ppt_h/3+#ppt_w*0.1)" calcmode="lin" valueType="num">
                                      <p:cBhvr additive="sum">
                                        <p:cTn id="10" dur="200" decel="100000" autoRev="1" fill="hold">
                                          <p:stCondLst>
                                            <p:cond delay="600"/>
                                          </p:stCondLst>
                                        </p:cTn>
                                        <p:tgtEl>
                                          <p:spTgt spid="212996"/>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99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Content Placeholder 2"/>
          <p:cNvSpPr>
            <a:spLocks noGrp="1"/>
          </p:cNvSpPr>
          <p:nvPr>
            <p:ph sz="half" idx="1"/>
          </p:nvPr>
        </p:nvSpPr>
        <p:spPr>
          <a:xfrm>
            <a:off x="457200" y="1600200"/>
            <a:ext cx="4030663" cy="4525963"/>
          </a:xfrm>
        </p:spPr>
        <p:txBody>
          <a:bodyPr/>
          <a:lstStyle/>
          <a:p>
            <a:endParaRPr lang="en-US" smtClean="0"/>
          </a:p>
        </p:txBody>
      </p:sp>
      <p:sp>
        <p:nvSpPr>
          <p:cNvPr id="28675" name="Content Placeholder 3"/>
          <p:cNvSpPr>
            <a:spLocks noGrp="1"/>
          </p:cNvSpPr>
          <p:nvPr>
            <p:ph sz="quarter" idx="2"/>
          </p:nvPr>
        </p:nvSpPr>
        <p:spPr>
          <a:xfrm>
            <a:off x="4656138" y="1600200"/>
            <a:ext cx="4030662" cy="2181225"/>
          </a:xfrm>
        </p:spPr>
        <p:txBody>
          <a:bodyPr/>
          <a:lstStyle/>
          <a:p>
            <a:endParaRPr lang="en-US" smtClean="0"/>
          </a:p>
        </p:txBody>
      </p:sp>
      <p:sp>
        <p:nvSpPr>
          <p:cNvPr id="28676" name="Content Placeholder 4"/>
          <p:cNvSpPr>
            <a:spLocks noGrp="1"/>
          </p:cNvSpPr>
          <p:nvPr>
            <p:ph sz="quarter" idx="3"/>
          </p:nvPr>
        </p:nvSpPr>
        <p:spPr>
          <a:xfrm>
            <a:off x="4656138" y="3944938"/>
            <a:ext cx="4030662" cy="2181225"/>
          </a:xfrm>
        </p:spPr>
        <p:txBody>
          <a:bodyPr/>
          <a:lstStyle/>
          <a:p>
            <a:endParaRPr lang="en-US" smtClean="0"/>
          </a:p>
        </p:txBody>
      </p:sp>
      <p:sp>
        <p:nvSpPr>
          <p:cNvPr id="6" name="Rectangle 5"/>
          <p:cNvSpPr/>
          <p:nvPr/>
        </p:nvSpPr>
        <p:spPr>
          <a:xfrm>
            <a:off x="100013" y="1352550"/>
            <a:ext cx="1446212" cy="825500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28678" name="TextBox 6"/>
          <p:cNvSpPr txBox="1">
            <a:spLocks noChangeArrowheads="1"/>
          </p:cNvSpPr>
          <p:nvPr/>
        </p:nvSpPr>
        <p:spPr bwMode="auto">
          <a:xfrm>
            <a:off x="760413" y="269875"/>
            <a:ext cx="7537450" cy="369888"/>
          </a:xfrm>
          <a:prstGeom prst="rect">
            <a:avLst/>
          </a:prstGeom>
          <a:noFill/>
          <a:ln w="9525">
            <a:noFill/>
            <a:miter lim="800000"/>
            <a:headEnd/>
            <a:tailEnd/>
          </a:ln>
        </p:spPr>
        <p:txBody>
          <a:bodyPr>
            <a:spAutoFit/>
          </a:bodyPr>
          <a:lstStyle/>
          <a:p>
            <a:r>
              <a:rPr lang="en-US" b="1">
                <a:latin typeface="Times New Roman" pitchFamily="18" charset="0"/>
                <a:cs typeface="Times New Roman" pitchFamily="18" charset="0"/>
              </a:rPr>
              <a:t>SEJARAH BERDIRINYA KOPERASI HUTAN JAYA LESTARI  (KHJL)</a:t>
            </a:r>
          </a:p>
        </p:txBody>
      </p:sp>
      <p:sp>
        <p:nvSpPr>
          <p:cNvPr id="8" name="TextBox 7"/>
          <p:cNvSpPr txBox="1">
            <a:spLocks noChangeArrowheads="1"/>
          </p:cNvSpPr>
          <p:nvPr/>
        </p:nvSpPr>
        <p:spPr bwMode="auto">
          <a:xfrm>
            <a:off x="319088" y="1352550"/>
            <a:ext cx="1065212" cy="277813"/>
          </a:xfrm>
          <a:prstGeom prst="rect">
            <a:avLst/>
          </a:prstGeom>
          <a:noFill/>
          <a:ln w="9525">
            <a:noFill/>
            <a:miter lim="800000"/>
            <a:headEnd/>
            <a:tailEnd/>
          </a:ln>
        </p:spPr>
        <p:txBody>
          <a:bodyPr>
            <a:spAutoFit/>
          </a:bodyPr>
          <a:lstStyle/>
          <a:p>
            <a:r>
              <a:rPr lang="en-US" sz="1200" b="1">
                <a:latin typeface="Times New Roman" pitchFamily="18" charset="0"/>
                <a:cs typeface="Times New Roman" pitchFamily="18" charset="0"/>
              </a:rPr>
              <a:t>TAHUN 2002</a:t>
            </a:r>
          </a:p>
        </p:txBody>
      </p:sp>
      <p:grpSp>
        <p:nvGrpSpPr>
          <p:cNvPr id="2" name="Group 8"/>
          <p:cNvGrpSpPr>
            <a:grpSpLocks/>
          </p:cNvGrpSpPr>
          <p:nvPr/>
        </p:nvGrpSpPr>
        <p:grpSpPr bwMode="auto">
          <a:xfrm>
            <a:off x="176213" y="2165350"/>
            <a:ext cx="1293812" cy="1758950"/>
            <a:chOff x="457200" y="1676400"/>
            <a:chExt cx="1295400" cy="990600"/>
          </a:xfrm>
        </p:grpSpPr>
        <p:sp>
          <p:nvSpPr>
            <p:cNvPr id="10" name="Down Arrow 9"/>
            <p:cNvSpPr/>
            <p:nvPr/>
          </p:nvSpPr>
          <p:spPr>
            <a:xfrm>
              <a:off x="457200" y="1676400"/>
              <a:ext cx="1295400" cy="990600"/>
            </a:xfrm>
            <a:prstGeom prst="downArrow">
              <a:avLst>
                <a:gd name="adj1" fmla="val 50000"/>
                <a:gd name="adj2" fmla="val 75454"/>
              </a:avLst>
            </a:prstGeom>
            <a:solidFill>
              <a:schemeClr val="accent6">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n>
                  <a:solidFill>
                    <a:srgbClr val="FF0000"/>
                  </a:solidFill>
                </a:ln>
              </a:endParaRPr>
            </a:p>
          </p:txBody>
        </p:sp>
        <p:sp>
          <p:nvSpPr>
            <p:cNvPr id="28731" name="TextBox 10"/>
            <p:cNvSpPr txBox="1">
              <a:spLocks noChangeArrowheads="1"/>
            </p:cNvSpPr>
            <p:nvPr/>
          </p:nvSpPr>
          <p:spPr bwMode="auto">
            <a:xfrm>
              <a:off x="609601" y="1905000"/>
              <a:ext cx="990599" cy="259957"/>
            </a:xfrm>
            <a:prstGeom prst="rect">
              <a:avLst/>
            </a:prstGeom>
            <a:noFill/>
            <a:ln w="9525">
              <a:noFill/>
              <a:miter lim="800000"/>
              <a:headEnd/>
              <a:tailEnd/>
            </a:ln>
          </p:spPr>
          <p:txBody>
            <a:bodyPr>
              <a:spAutoFit/>
            </a:bodyPr>
            <a:lstStyle/>
            <a:p>
              <a:r>
                <a:rPr lang="id-ID" sz="1200"/>
                <a:t>Sosialisasi SF</a:t>
              </a:r>
            </a:p>
            <a:p>
              <a:r>
                <a:rPr lang="en-US" sz="1200"/>
                <a:t>PP 34</a:t>
              </a:r>
            </a:p>
          </p:txBody>
        </p:sp>
      </p:grpSp>
      <p:sp>
        <p:nvSpPr>
          <p:cNvPr id="12" name="TextBox 11"/>
          <p:cNvSpPr txBox="1"/>
          <p:nvPr/>
        </p:nvSpPr>
        <p:spPr>
          <a:xfrm>
            <a:off x="100013" y="4059238"/>
            <a:ext cx="1446212" cy="554037"/>
          </a:xfrm>
          <a:prstGeom prst="rect">
            <a:avLst/>
          </a:prstGeom>
          <a:noFill/>
          <a:ln>
            <a:noFill/>
          </a:ln>
        </p:spPr>
        <p:txBody>
          <a:bodyPr>
            <a:spAutoFit/>
          </a:bodyPr>
          <a:lstStyle/>
          <a:p>
            <a:pPr>
              <a:defRPr/>
            </a:pPr>
            <a:r>
              <a:rPr lang="id-ID" sz="1000" b="1" u="sng" dirty="0"/>
              <a:t>FASILITATOR :</a:t>
            </a:r>
          </a:p>
          <a:p>
            <a:pPr marL="228600" indent="-228600">
              <a:buFontTx/>
              <a:buAutoNum type="arabicPeriod"/>
              <a:defRPr/>
            </a:pPr>
            <a:r>
              <a:rPr lang="en-US" sz="1000" i="1" dirty="0" err="1"/>
              <a:t>Dephut</a:t>
            </a:r>
            <a:endParaRPr lang="id-ID" sz="1000" i="1" dirty="0"/>
          </a:p>
          <a:p>
            <a:pPr marL="228600" indent="-228600">
              <a:buFontTx/>
              <a:buAutoNum type="arabicPeriod"/>
              <a:defRPr/>
            </a:pPr>
            <a:r>
              <a:rPr lang="en-US" sz="1000" i="1" dirty="0"/>
              <a:t>LP3EUI</a:t>
            </a:r>
          </a:p>
        </p:txBody>
      </p:sp>
      <p:sp>
        <p:nvSpPr>
          <p:cNvPr id="13" name="TextBox 12"/>
          <p:cNvSpPr txBox="1"/>
          <p:nvPr/>
        </p:nvSpPr>
        <p:spPr>
          <a:xfrm>
            <a:off x="100013" y="5278438"/>
            <a:ext cx="1446212" cy="1630362"/>
          </a:xfrm>
          <a:prstGeom prst="rect">
            <a:avLst/>
          </a:prstGeom>
          <a:noFill/>
          <a:ln>
            <a:noFill/>
          </a:ln>
        </p:spPr>
        <p:txBody>
          <a:bodyPr>
            <a:spAutoFit/>
          </a:bodyPr>
          <a:lstStyle/>
          <a:p>
            <a:pPr>
              <a:defRPr/>
            </a:pPr>
            <a:r>
              <a:rPr lang="id-ID" sz="1000" b="1" u="sng" dirty="0"/>
              <a:t>PESERTA :</a:t>
            </a:r>
          </a:p>
          <a:p>
            <a:pPr marL="228600" indent="-228600">
              <a:buFontTx/>
              <a:buAutoNum type="arabicPeriod"/>
              <a:defRPr/>
            </a:pPr>
            <a:r>
              <a:rPr lang="en-US" sz="1000" i="1" dirty="0"/>
              <a:t>D</a:t>
            </a:r>
            <a:r>
              <a:rPr lang="id-ID" sz="1000" i="1" dirty="0"/>
              <a:t>ishut Prop./Kab.</a:t>
            </a:r>
          </a:p>
          <a:p>
            <a:pPr marL="228600" indent="-228600">
              <a:buFontTx/>
              <a:buAutoNum type="arabicPeriod"/>
              <a:defRPr/>
            </a:pPr>
            <a:r>
              <a:rPr lang="id-ID" sz="1000" i="1" dirty="0"/>
              <a:t>BP DAS Sampara</a:t>
            </a:r>
          </a:p>
          <a:p>
            <a:pPr marL="228600" indent="-228600">
              <a:buFontTx/>
              <a:buAutoNum type="arabicPeriod"/>
              <a:defRPr/>
            </a:pPr>
            <a:r>
              <a:rPr lang="id-ID" sz="1000" i="1" dirty="0"/>
              <a:t>Muspida</a:t>
            </a:r>
          </a:p>
          <a:p>
            <a:pPr marL="228600" indent="-228600">
              <a:buFontTx/>
              <a:buAutoNum type="arabicPeriod"/>
              <a:defRPr/>
            </a:pPr>
            <a:r>
              <a:rPr lang="id-ID" sz="1000" i="1" dirty="0"/>
              <a:t>Muspika</a:t>
            </a:r>
          </a:p>
          <a:p>
            <a:pPr marL="228600" indent="-228600">
              <a:buFontTx/>
              <a:buAutoNum type="arabicPeriod"/>
              <a:defRPr/>
            </a:pPr>
            <a:r>
              <a:rPr lang="id-ID" sz="1000" i="1" dirty="0"/>
              <a:t>Lurah / Kades</a:t>
            </a:r>
          </a:p>
          <a:p>
            <a:pPr marL="228600" indent="-228600">
              <a:buFontTx/>
              <a:buAutoNum type="arabicPeriod"/>
              <a:defRPr/>
            </a:pPr>
            <a:r>
              <a:rPr lang="id-ID" sz="1000" i="1" dirty="0"/>
              <a:t>Pelaku usaha</a:t>
            </a:r>
          </a:p>
          <a:p>
            <a:pPr marL="228600" indent="-228600">
              <a:buFontTx/>
              <a:buAutoNum type="arabicPeriod"/>
              <a:defRPr/>
            </a:pPr>
            <a:r>
              <a:rPr lang="id-ID" sz="1000" i="1" dirty="0"/>
              <a:t>Tokoh Masyarakat</a:t>
            </a:r>
          </a:p>
          <a:p>
            <a:pPr marL="228600" indent="-228600">
              <a:buFontTx/>
              <a:buAutoNum type="arabicPeriod"/>
              <a:defRPr/>
            </a:pPr>
            <a:r>
              <a:rPr lang="id-ID" sz="1000" i="1" dirty="0"/>
              <a:t>Tokoh Pemuda</a:t>
            </a:r>
          </a:p>
          <a:p>
            <a:pPr marL="228600" indent="-228600">
              <a:buFontTx/>
              <a:buAutoNum type="arabicPeriod"/>
              <a:defRPr/>
            </a:pPr>
            <a:r>
              <a:rPr lang="id-ID" sz="1000" i="1" dirty="0"/>
              <a:t>Petani Hutan</a:t>
            </a:r>
            <a:endParaRPr lang="en-US" sz="1000" i="1" dirty="0"/>
          </a:p>
        </p:txBody>
      </p:sp>
      <p:sp>
        <p:nvSpPr>
          <p:cNvPr id="14" name="Rectangle 13"/>
          <p:cNvSpPr/>
          <p:nvPr/>
        </p:nvSpPr>
        <p:spPr>
          <a:xfrm>
            <a:off x="1595438" y="1352550"/>
            <a:ext cx="1446212" cy="825500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15" name="TextBox 14"/>
          <p:cNvSpPr txBox="1">
            <a:spLocks noChangeArrowheads="1"/>
          </p:cNvSpPr>
          <p:nvPr/>
        </p:nvSpPr>
        <p:spPr bwMode="auto">
          <a:xfrm>
            <a:off x="1785938" y="1352550"/>
            <a:ext cx="1065212" cy="277813"/>
          </a:xfrm>
          <a:prstGeom prst="rect">
            <a:avLst/>
          </a:prstGeom>
          <a:noFill/>
          <a:ln w="9525">
            <a:noFill/>
            <a:miter lim="800000"/>
            <a:headEnd/>
            <a:tailEnd/>
          </a:ln>
        </p:spPr>
        <p:txBody>
          <a:bodyPr>
            <a:spAutoFit/>
          </a:bodyPr>
          <a:lstStyle/>
          <a:p>
            <a:r>
              <a:rPr lang="en-US" sz="1200" b="1">
                <a:latin typeface="Times New Roman" pitchFamily="18" charset="0"/>
                <a:cs typeface="Times New Roman" pitchFamily="18" charset="0"/>
              </a:rPr>
              <a:t>TAHUN 200</a:t>
            </a:r>
            <a:r>
              <a:rPr lang="id-ID" sz="1200" b="1">
                <a:latin typeface="Times New Roman" pitchFamily="18" charset="0"/>
                <a:cs typeface="Times New Roman" pitchFamily="18" charset="0"/>
              </a:rPr>
              <a:t>3</a:t>
            </a:r>
            <a:endParaRPr lang="en-US" sz="1200" b="1">
              <a:latin typeface="Times New Roman" pitchFamily="18" charset="0"/>
              <a:cs typeface="Times New Roman" pitchFamily="18" charset="0"/>
            </a:endParaRPr>
          </a:p>
        </p:txBody>
      </p:sp>
      <p:sp>
        <p:nvSpPr>
          <p:cNvPr id="16" name="TextBox 15"/>
          <p:cNvSpPr txBox="1">
            <a:spLocks noChangeArrowheads="1"/>
          </p:cNvSpPr>
          <p:nvPr/>
        </p:nvSpPr>
        <p:spPr bwMode="auto">
          <a:xfrm>
            <a:off x="1595438" y="8389938"/>
            <a:ext cx="1446212" cy="400050"/>
          </a:xfrm>
          <a:prstGeom prst="rect">
            <a:avLst/>
          </a:prstGeom>
          <a:noFill/>
          <a:ln w="9525">
            <a:noFill/>
            <a:miter lim="800000"/>
            <a:headEnd/>
            <a:tailEnd/>
          </a:ln>
        </p:spPr>
        <p:txBody>
          <a:bodyPr>
            <a:spAutoFit/>
          </a:bodyPr>
          <a:lstStyle/>
          <a:p>
            <a:r>
              <a:rPr lang="en-US" sz="1000" i="1"/>
              <a:t>Terbentuk Kelompok tani di 46 Desa</a:t>
            </a:r>
          </a:p>
        </p:txBody>
      </p:sp>
      <p:sp>
        <p:nvSpPr>
          <p:cNvPr id="17" name="TextBox 16"/>
          <p:cNvSpPr txBox="1">
            <a:spLocks noChangeArrowheads="1"/>
          </p:cNvSpPr>
          <p:nvPr/>
        </p:nvSpPr>
        <p:spPr bwMode="auto">
          <a:xfrm>
            <a:off x="1595438" y="6630988"/>
            <a:ext cx="1446212" cy="400050"/>
          </a:xfrm>
          <a:prstGeom prst="rect">
            <a:avLst/>
          </a:prstGeom>
          <a:noFill/>
          <a:ln w="9525">
            <a:noFill/>
            <a:miter lim="800000"/>
            <a:headEnd/>
            <a:tailEnd/>
          </a:ln>
        </p:spPr>
        <p:txBody>
          <a:bodyPr>
            <a:spAutoFit/>
          </a:bodyPr>
          <a:lstStyle/>
          <a:p>
            <a:r>
              <a:rPr lang="en-US" sz="1000" i="1"/>
              <a:t>Terbentuk FK </a:t>
            </a:r>
            <a:endParaRPr lang="id-ID" sz="1000" i="1"/>
          </a:p>
          <a:p>
            <a:r>
              <a:rPr lang="en-US" sz="1000" i="1"/>
              <a:t>di 3 Kecamatan</a:t>
            </a:r>
          </a:p>
        </p:txBody>
      </p:sp>
      <p:sp>
        <p:nvSpPr>
          <p:cNvPr id="18" name="TextBox 17"/>
          <p:cNvSpPr txBox="1">
            <a:spLocks noChangeArrowheads="1"/>
          </p:cNvSpPr>
          <p:nvPr/>
        </p:nvSpPr>
        <p:spPr bwMode="auto">
          <a:xfrm>
            <a:off x="1822450" y="4973638"/>
            <a:ext cx="992188" cy="400050"/>
          </a:xfrm>
          <a:prstGeom prst="rect">
            <a:avLst/>
          </a:prstGeom>
          <a:noFill/>
          <a:ln w="9525">
            <a:noFill/>
            <a:miter lim="800000"/>
            <a:headEnd/>
            <a:tailEnd/>
          </a:ln>
        </p:spPr>
        <p:txBody>
          <a:bodyPr>
            <a:spAutoFit/>
          </a:bodyPr>
          <a:lstStyle/>
          <a:p>
            <a:r>
              <a:rPr lang="en-US" sz="1000" i="1"/>
              <a:t>Terbentuk LKAK </a:t>
            </a:r>
            <a:endParaRPr lang="id-ID" sz="1000" i="1"/>
          </a:p>
          <a:p>
            <a:r>
              <a:rPr lang="en-US" sz="1000" i="1"/>
              <a:t>Kab. Konsel</a:t>
            </a:r>
          </a:p>
        </p:txBody>
      </p:sp>
      <p:sp>
        <p:nvSpPr>
          <p:cNvPr id="19" name="Rectangle 18"/>
          <p:cNvSpPr/>
          <p:nvPr/>
        </p:nvSpPr>
        <p:spPr>
          <a:xfrm>
            <a:off x="3097213" y="1352550"/>
            <a:ext cx="1446212" cy="825500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20" name="Rectangle 19"/>
          <p:cNvSpPr/>
          <p:nvPr/>
        </p:nvSpPr>
        <p:spPr>
          <a:xfrm>
            <a:off x="4591050" y="1352550"/>
            <a:ext cx="1446213" cy="825500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21" name="TextBox 20"/>
          <p:cNvSpPr txBox="1">
            <a:spLocks noChangeArrowheads="1"/>
          </p:cNvSpPr>
          <p:nvPr/>
        </p:nvSpPr>
        <p:spPr bwMode="auto">
          <a:xfrm>
            <a:off x="4743450" y="1352550"/>
            <a:ext cx="1066800" cy="277813"/>
          </a:xfrm>
          <a:prstGeom prst="rect">
            <a:avLst/>
          </a:prstGeom>
          <a:noFill/>
          <a:ln w="9525">
            <a:noFill/>
            <a:miter lim="800000"/>
            <a:headEnd/>
            <a:tailEnd/>
          </a:ln>
        </p:spPr>
        <p:txBody>
          <a:bodyPr>
            <a:spAutoFit/>
          </a:bodyPr>
          <a:lstStyle/>
          <a:p>
            <a:r>
              <a:rPr lang="en-US" sz="1200" b="1">
                <a:latin typeface="Times New Roman" pitchFamily="18" charset="0"/>
                <a:cs typeface="Times New Roman" pitchFamily="18" charset="0"/>
              </a:rPr>
              <a:t>TAHUN 200</a:t>
            </a:r>
            <a:r>
              <a:rPr lang="id-ID" sz="1200" b="1">
                <a:latin typeface="Times New Roman" pitchFamily="18" charset="0"/>
                <a:cs typeface="Times New Roman" pitchFamily="18" charset="0"/>
              </a:rPr>
              <a:t>5</a:t>
            </a:r>
            <a:endParaRPr lang="en-US" sz="1200" b="1">
              <a:latin typeface="Times New Roman" pitchFamily="18" charset="0"/>
              <a:cs typeface="Times New Roman" pitchFamily="18" charset="0"/>
            </a:endParaRPr>
          </a:p>
        </p:txBody>
      </p:sp>
      <p:sp>
        <p:nvSpPr>
          <p:cNvPr id="22" name="TextBox 21"/>
          <p:cNvSpPr txBox="1">
            <a:spLocks noChangeArrowheads="1"/>
          </p:cNvSpPr>
          <p:nvPr/>
        </p:nvSpPr>
        <p:spPr bwMode="auto">
          <a:xfrm>
            <a:off x="3054350" y="5819775"/>
            <a:ext cx="1446213" cy="1630363"/>
          </a:xfrm>
          <a:prstGeom prst="rect">
            <a:avLst/>
          </a:prstGeom>
          <a:noFill/>
          <a:ln w="9525">
            <a:noFill/>
            <a:miter lim="800000"/>
            <a:headEnd/>
            <a:tailEnd/>
          </a:ln>
        </p:spPr>
        <p:txBody>
          <a:bodyPr>
            <a:spAutoFit/>
          </a:bodyPr>
          <a:lstStyle/>
          <a:p>
            <a:pPr marL="228600" indent="-228600" algn="just">
              <a:buFontTx/>
              <a:buAutoNum type="arabicPeriod"/>
            </a:pPr>
            <a:r>
              <a:rPr lang="id-ID" sz="1000" i="1"/>
              <a:t>Identifikasi Potensi Hutan /</a:t>
            </a:r>
            <a:r>
              <a:rPr lang="en-US" sz="1000" i="1"/>
              <a:t> Kebun Jati Masyarakat 792 Ha     </a:t>
            </a:r>
            <a:r>
              <a:rPr lang="id-ID" sz="1000" i="1"/>
              <a:t>1</a:t>
            </a:r>
            <a:r>
              <a:rPr lang="en-US" sz="1000" i="1"/>
              <a:t>2 Desa</a:t>
            </a:r>
            <a:endParaRPr lang="id-ID" sz="1000" i="1"/>
          </a:p>
          <a:p>
            <a:pPr marL="228600" indent="-228600" algn="just">
              <a:buFontTx/>
              <a:buAutoNum type="arabicPeriod"/>
            </a:pPr>
            <a:r>
              <a:rPr lang="id-ID" sz="1000" i="1"/>
              <a:t>Penyusunan Sistem Pengelolaan Hutan Lestari</a:t>
            </a:r>
          </a:p>
          <a:p>
            <a:pPr marL="228600" indent="-228600" algn="just">
              <a:buFontTx/>
              <a:buAutoNum type="arabicPeriod"/>
            </a:pPr>
            <a:r>
              <a:rPr lang="id-ID" sz="1000" i="1"/>
              <a:t>Penyusunan Rencana Pengelolaan SF</a:t>
            </a:r>
          </a:p>
        </p:txBody>
      </p:sp>
      <p:sp>
        <p:nvSpPr>
          <p:cNvPr id="23" name="TextBox 22"/>
          <p:cNvSpPr txBox="1">
            <a:spLocks noChangeArrowheads="1"/>
          </p:cNvSpPr>
          <p:nvPr/>
        </p:nvSpPr>
        <p:spPr bwMode="auto">
          <a:xfrm>
            <a:off x="4540250" y="5819775"/>
            <a:ext cx="1497013" cy="1014413"/>
          </a:xfrm>
          <a:prstGeom prst="rect">
            <a:avLst/>
          </a:prstGeom>
          <a:noFill/>
          <a:ln w="9525">
            <a:noFill/>
            <a:miter lim="800000"/>
            <a:headEnd/>
            <a:tailEnd/>
          </a:ln>
        </p:spPr>
        <p:txBody>
          <a:bodyPr>
            <a:spAutoFit/>
          </a:bodyPr>
          <a:lstStyle/>
          <a:p>
            <a:pPr marL="228600" indent="-228600">
              <a:buFontTx/>
              <a:buAutoNum type="arabicPeriod"/>
            </a:pPr>
            <a:r>
              <a:rPr lang="en-US" sz="1000" i="1"/>
              <a:t>Pengelolaan </a:t>
            </a:r>
            <a:r>
              <a:rPr lang="id-ID" sz="1000" i="1"/>
              <a:t>Potensi Hutan/</a:t>
            </a:r>
            <a:r>
              <a:rPr lang="en-US" sz="1000" i="1"/>
              <a:t>Kebun Jati Masyarakat </a:t>
            </a:r>
            <a:r>
              <a:rPr lang="id-ID" sz="1000" i="1"/>
              <a:t>123</a:t>
            </a:r>
            <a:r>
              <a:rPr lang="en-US" sz="1000" i="1"/>
              <a:t> Ha     </a:t>
            </a:r>
            <a:r>
              <a:rPr lang="id-ID" sz="1000" i="1"/>
              <a:t>1</a:t>
            </a:r>
            <a:r>
              <a:rPr lang="en-US" sz="1000" i="1"/>
              <a:t>2 Desa</a:t>
            </a:r>
            <a:endParaRPr lang="id-ID" sz="1000" i="1"/>
          </a:p>
          <a:p>
            <a:pPr marL="228600" indent="-228600" algn="just">
              <a:buFontTx/>
              <a:buAutoNum type="arabicPeriod"/>
            </a:pPr>
            <a:r>
              <a:rPr lang="id-ID" sz="1000" i="1"/>
              <a:t>Pengajuan Audit Lembaga Sertifikasi </a:t>
            </a:r>
          </a:p>
        </p:txBody>
      </p:sp>
      <p:sp>
        <p:nvSpPr>
          <p:cNvPr id="24" name="TextBox 23"/>
          <p:cNvSpPr txBox="1">
            <a:spLocks noChangeArrowheads="1"/>
          </p:cNvSpPr>
          <p:nvPr/>
        </p:nvSpPr>
        <p:spPr bwMode="auto">
          <a:xfrm>
            <a:off x="5326063" y="3382963"/>
            <a:ext cx="711200" cy="508000"/>
          </a:xfrm>
          <a:prstGeom prst="rect">
            <a:avLst/>
          </a:prstGeom>
          <a:noFill/>
          <a:ln w="9525">
            <a:noFill/>
            <a:miter lim="800000"/>
            <a:headEnd/>
            <a:tailEnd/>
          </a:ln>
        </p:spPr>
        <p:txBody>
          <a:bodyPr>
            <a:spAutoFit/>
          </a:bodyPr>
          <a:lstStyle/>
          <a:p>
            <a:r>
              <a:rPr lang="en-US" sz="900"/>
              <a:t>Peng</a:t>
            </a:r>
            <a:r>
              <a:rPr lang="id-ID" sz="900"/>
              <a:t>ajuan</a:t>
            </a:r>
          </a:p>
          <a:p>
            <a:r>
              <a:rPr lang="id-ID" sz="900"/>
              <a:t>IUPHHK </a:t>
            </a:r>
            <a:r>
              <a:rPr lang="en-US" sz="900"/>
              <a:t>SF</a:t>
            </a:r>
            <a:endParaRPr lang="id-ID" sz="900"/>
          </a:p>
          <a:p>
            <a:r>
              <a:rPr lang="en-US" sz="900"/>
              <a:t>Menhut</a:t>
            </a:r>
          </a:p>
        </p:txBody>
      </p:sp>
      <p:sp>
        <p:nvSpPr>
          <p:cNvPr id="25" name="TextBox 24"/>
          <p:cNvSpPr txBox="1"/>
          <p:nvPr/>
        </p:nvSpPr>
        <p:spPr>
          <a:xfrm>
            <a:off x="4656138" y="5083175"/>
            <a:ext cx="1293812" cy="276225"/>
          </a:xfrm>
          <a:prstGeom prst="rect">
            <a:avLst/>
          </a:prstGeom>
          <a:solidFill>
            <a:srgbClr val="92D050"/>
          </a:solidFill>
          <a:ln>
            <a:solidFill>
              <a:schemeClr val="accent3">
                <a:lumMod val="75000"/>
              </a:schemeClr>
            </a:solidFill>
          </a:ln>
        </p:spPr>
        <p:txBody>
          <a:bodyPr>
            <a:spAutoFit/>
          </a:bodyPr>
          <a:lstStyle/>
          <a:p>
            <a:pPr>
              <a:defRPr/>
            </a:pPr>
            <a:r>
              <a:rPr lang="en-US" sz="1200" b="1" dirty="0" err="1"/>
              <a:t>Koperasi</a:t>
            </a:r>
            <a:r>
              <a:rPr lang="en-US" sz="1200" b="1" dirty="0"/>
              <a:t> HJL</a:t>
            </a:r>
          </a:p>
        </p:txBody>
      </p:sp>
      <p:grpSp>
        <p:nvGrpSpPr>
          <p:cNvPr id="3" name="Group 25"/>
          <p:cNvGrpSpPr>
            <a:grpSpLocks/>
          </p:cNvGrpSpPr>
          <p:nvPr/>
        </p:nvGrpSpPr>
        <p:grpSpPr bwMode="auto">
          <a:xfrm>
            <a:off x="4591050" y="1893888"/>
            <a:ext cx="1446213" cy="1760537"/>
            <a:chOff x="1905000" y="1295400"/>
            <a:chExt cx="1447800" cy="990600"/>
          </a:xfrm>
        </p:grpSpPr>
        <p:sp>
          <p:nvSpPr>
            <p:cNvPr id="27" name="Explosion 2 26"/>
            <p:cNvSpPr/>
            <p:nvPr/>
          </p:nvSpPr>
          <p:spPr>
            <a:xfrm>
              <a:off x="1943142" y="1409734"/>
              <a:ext cx="1371516" cy="857508"/>
            </a:xfrm>
            <a:prstGeom prst="irregularSeal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200" b="1" dirty="0" err="1"/>
                <a:t>Gagal</a:t>
              </a:r>
              <a:endParaRPr lang="en-US" sz="1200" b="1" dirty="0"/>
            </a:p>
          </p:txBody>
        </p:sp>
        <p:sp>
          <p:nvSpPr>
            <p:cNvPr id="28" name="Explosion 2 27"/>
            <p:cNvSpPr/>
            <p:nvPr/>
          </p:nvSpPr>
          <p:spPr>
            <a:xfrm>
              <a:off x="1905000" y="1295400"/>
              <a:ext cx="1447800" cy="990600"/>
            </a:xfrm>
            <a:prstGeom prst="irregularSeal2">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b="1" dirty="0"/>
            </a:p>
          </p:txBody>
        </p:sp>
      </p:grpSp>
      <p:sp>
        <p:nvSpPr>
          <p:cNvPr id="29" name="TextBox 28"/>
          <p:cNvSpPr txBox="1">
            <a:spLocks noChangeArrowheads="1"/>
          </p:cNvSpPr>
          <p:nvPr/>
        </p:nvSpPr>
        <p:spPr bwMode="auto">
          <a:xfrm>
            <a:off x="4591050" y="8926513"/>
            <a:ext cx="1419225" cy="307975"/>
          </a:xfrm>
          <a:prstGeom prst="rect">
            <a:avLst/>
          </a:prstGeom>
          <a:noFill/>
          <a:ln w="9525">
            <a:noFill/>
            <a:miter lim="800000"/>
            <a:headEnd/>
            <a:tailEnd/>
          </a:ln>
        </p:spPr>
        <p:txBody>
          <a:bodyPr>
            <a:spAutoFit/>
          </a:bodyPr>
          <a:lstStyle/>
          <a:p>
            <a:r>
              <a:rPr lang="en-US" sz="1400" b="1" i="1">
                <a:solidFill>
                  <a:srgbClr val="FF0000"/>
                </a:solidFill>
              </a:rPr>
              <a:t>Sertifikasi FSC</a:t>
            </a:r>
          </a:p>
        </p:txBody>
      </p:sp>
      <p:sp>
        <p:nvSpPr>
          <p:cNvPr id="30" name="TextBox 29"/>
          <p:cNvSpPr txBox="1">
            <a:spLocks noChangeArrowheads="1"/>
          </p:cNvSpPr>
          <p:nvPr/>
        </p:nvSpPr>
        <p:spPr bwMode="auto">
          <a:xfrm>
            <a:off x="3879850" y="3429000"/>
            <a:ext cx="711200" cy="508000"/>
          </a:xfrm>
          <a:prstGeom prst="rect">
            <a:avLst/>
          </a:prstGeom>
          <a:noFill/>
          <a:ln w="9525">
            <a:noFill/>
            <a:miter lim="800000"/>
            <a:headEnd/>
            <a:tailEnd/>
          </a:ln>
        </p:spPr>
        <p:txBody>
          <a:bodyPr>
            <a:spAutoFit/>
          </a:bodyPr>
          <a:lstStyle/>
          <a:p>
            <a:r>
              <a:rPr lang="en-US" sz="900"/>
              <a:t>Peng</a:t>
            </a:r>
            <a:r>
              <a:rPr lang="id-ID" sz="900"/>
              <a:t>ajuan</a:t>
            </a:r>
          </a:p>
          <a:p>
            <a:r>
              <a:rPr lang="id-ID" sz="900"/>
              <a:t>IUPHHK </a:t>
            </a:r>
            <a:r>
              <a:rPr lang="en-US" sz="900"/>
              <a:t>SF</a:t>
            </a:r>
            <a:endParaRPr lang="id-ID" sz="900"/>
          </a:p>
          <a:p>
            <a:r>
              <a:rPr lang="en-US" sz="900"/>
              <a:t>Menhut</a:t>
            </a:r>
          </a:p>
        </p:txBody>
      </p:sp>
      <p:sp>
        <p:nvSpPr>
          <p:cNvPr id="31" name="TextBox 30"/>
          <p:cNvSpPr txBox="1">
            <a:spLocks noChangeArrowheads="1"/>
          </p:cNvSpPr>
          <p:nvPr/>
        </p:nvSpPr>
        <p:spPr bwMode="auto">
          <a:xfrm>
            <a:off x="3249613" y="1352550"/>
            <a:ext cx="1065212" cy="277813"/>
          </a:xfrm>
          <a:prstGeom prst="rect">
            <a:avLst/>
          </a:prstGeom>
          <a:noFill/>
          <a:ln w="9525">
            <a:noFill/>
            <a:miter lim="800000"/>
            <a:headEnd/>
            <a:tailEnd/>
          </a:ln>
        </p:spPr>
        <p:txBody>
          <a:bodyPr>
            <a:spAutoFit/>
          </a:bodyPr>
          <a:lstStyle/>
          <a:p>
            <a:r>
              <a:rPr lang="en-US" sz="1200" b="1">
                <a:latin typeface="Times New Roman" pitchFamily="18" charset="0"/>
                <a:cs typeface="Times New Roman" pitchFamily="18" charset="0"/>
              </a:rPr>
              <a:t>TAHUN 200</a:t>
            </a:r>
            <a:r>
              <a:rPr lang="id-ID" sz="1200" b="1">
                <a:latin typeface="Times New Roman" pitchFamily="18" charset="0"/>
                <a:cs typeface="Times New Roman" pitchFamily="18" charset="0"/>
              </a:rPr>
              <a:t>4</a:t>
            </a:r>
            <a:endParaRPr lang="en-US" sz="1200" b="1">
              <a:latin typeface="Times New Roman" pitchFamily="18" charset="0"/>
              <a:cs typeface="Times New Roman" pitchFamily="18" charset="0"/>
            </a:endParaRPr>
          </a:p>
        </p:txBody>
      </p:sp>
      <p:sp>
        <p:nvSpPr>
          <p:cNvPr id="32" name="TextBox 31"/>
          <p:cNvSpPr txBox="1"/>
          <p:nvPr/>
        </p:nvSpPr>
        <p:spPr>
          <a:xfrm>
            <a:off x="3170238" y="5083175"/>
            <a:ext cx="1293812" cy="276225"/>
          </a:xfrm>
          <a:prstGeom prst="rect">
            <a:avLst/>
          </a:prstGeom>
          <a:solidFill>
            <a:srgbClr val="92D050"/>
          </a:solidFill>
          <a:ln>
            <a:solidFill>
              <a:schemeClr val="accent3">
                <a:lumMod val="75000"/>
              </a:schemeClr>
            </a:solidFill>
          </a:ln>
        </p:spPr>
        <p:txBody>
          <a:bodyPr>
            <a:spAutoFit/>
          </a:bodyPr>
          <a:lstStyle/>
          <a:p>
            <a:pPr>
              <a:defRPr/>
            </a:pPr>
            <a:r>
              <a:rPr lang="en-US" sz="1200" b="1" dirty="0" err="1"/>
              <a:t>Koperasi</a:t>
            </a:r>
            <a:r>
              <a:rPr lang="en-US" sz="1200" b="1" dirty="0"/>
              <a:t> HJL</a:t>
            </a:r>
          </a:p>
        </p:txBody>
      </p:sp>
      <p:grpSp>
        <p:nvGrpSpPr>
          <p:cNvPr id="4" name="Group 32"/>
          <p:cNvGrpSpPr>
            <a:grpSpLocks/>
          </p:cNvGrpSpPr>
          <p:nvPr/>
        </p:nvGrpSpPr>
        <p:grpSpPr bwMode="auto">
          <a:xfrm>
            <a:off x="3090863" y="1893888"/>
            <a:ext cx="1446212" cy="1760537"/>
            <a:chOff x="1905000" y="1295400"/>
            <a:chExt cx="1447800" cy="990600"/>
          </a:xfrm>
        </p:grpSpPr>
        <p:sp>
          <p:nvSpPr>
            <p:cNvPr id="34" name="Explosion 2 33"/>
            <p:cNvSpPr/>
            <p:nvPr/>
          </p:nvSpPr>
          <p:spPr>
            <a:xfrm>
              <a:off x="1943142" y="1409734"/>
              <a:ext cx="1371516" cy="857508"/>
            </a:xfrm>
            <a:prstGeom prst="irregularSeal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200" b="1" dirty="0" err="1"/>
                <a:t>Gagal</a:t>
              </a:r>
              <a:endParaRPr lang="en-US" sz="1200" b="1" dirty="0"/>
            </a:p>
          </p:txBody>
        </p:sp>
        <p:sp>
          <p:nvSpPr>
            <p:cNvPr id="35" name="Explosion 2 34"/>
            <p:cNvSpPr/>
            <p:nvPr/>
          </p:nvSpPr>
          <p:spPr>
            <a:xfrm>
              <a:off x="1905000" y="1295400"/>
              <a:ext cx="1447800" cy="990600"/>
            </a:xfrm>
            <a:prstGeom prst="irregularSeal2">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b="1" dirty="0"/>
            </a:p>
          </p:txBody>
        </p:sp>
      </p:grpSp>
      <p:sp>
        <p:nvSpPr>
          <p:cNvPr id="36" name="Rectangle 35"/>
          <p:cNvSpPr/>
          <p:nvPr/>
        </p:nvSpPr>
        <p:spPr>
          <a:xfrm>
            <a:off x="6089650" y="1352550"/>
            <a:ext cx="1446213" cy="825500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37" name="TextBox 36"/>
          <p:cNvSpPr txBox="1">
            <a:spLocks noChangeArrowheads="1"/>
          </p:cNvSpPr>
          <p:nvPr/>
        </p:nvSpPr>
        <p:spPr bwMode="auto">
          <a:xfrm>
            <a:off x="6242050" y="1352550"/>
            <a:ext cx="1065213" cy="277813"/>
          </a:xfrm>
          <a:prstGeom prst="rect">
            <a:avLst/>
          </a:prstGeom>
          <a:noFill/>
          <a:ln w="9525">
            <a:noFill/>
            <a:miter lim="800000"/>
            <a:headEnd/>
            <a:tailEnd/>
          </a:ln>
        </p:spPr>
        <p:txBody>
          <a:bodyPr>
            <a:spAutoFit/>
          </a:bodyPr>
          <a:lstStyle/>
          <a:p>
            <a:r>
              <a:rPr lang="en-US" sz="1200" b="1">
                <a:latin typeface="Times New Roman" pitchFamily="18" charset="0"/>
                <a:cs typeface="Times New Roman" pitchFamily="18" charset="0"/>
              </a:rPr>
              <a:t>TAHUN 200</a:t>
            </a:r>
            <a:r>
              <a:rPr lang="id-ID" sz="1200" b="1">
                <a:latin typeface="Times New Roman" pitchFamily="18" charset="0"/>
                <a:cs typeface="Times New Roman" pitchFamily="18" charset="0"/>
              </a:rPr>
              <a:t>7</a:t>
            </a:r>
            <a:endParaRPr lang="en-US" sz="1200" b="1">
              <a:latin typeface="Times New Roman" pitchFamily="18" charset="0"/>
              <a:cs typeface="Times New Roman" pitchFamily="18" charset="0"/>
            </a:endParaRPr>
          </a:p>
        </p:txBody>
      </p:sp>
      <p:sp>
        <p:nvSpPr>
          <p:cNvPr id="38" name="TextBox 37"/>
          <p:cNvSpPr txBox="1">
            <a:spLocks noChangeArrowheads="1"/>
          </p:cNvSpPr>
          <p:nvPr/>
        </p:nvSpPr>
        <p:spPr bwMode="auto">
          <a:xfrm>
            <a:off x="6037263" y="5819775"/>
            <a:ext cx="1498600" cy="706438"/>
          </a:xfrm>
          <a:prstGeom prst="rect">
            <a:avLst/>
          </a:prstGeom>
          <a:noFill/>
          <a:ln w="9525">
            <a:noFill/>
            <a:miter lim="800000"/>
            <a:headEnd/>
            <a:tailEnd/>
          </a:ln>
        </p:spPr>
        <p:txBody>
          <a:bodyPr>
            <a:spAutoFit/>
          </a:bodyPr>
          <a:lstStyle/>
          <a:p>
            <a:pPr marL="228600" indent="-228600">
              <a:buFontTx/>
              <a:buAutoNum type="arabicPeriod"/>
            </a:pPr>
            <a:r>
              <a:rPr lang="en-US" sz="1000" i="1"/>
              <a:t>Pengelolaan </a:t>
            </a:r>
            <a:r>
              <a:rPr lang="id-ID" sz="1000" i="1"/>
              <a:t>Potensi Hutan/</a:t>
            </a:r>
            <a:r>
              <a:rPr lang="en-US" sz="1000" i="1"/>
              <a:t>Kebun Jati Masyarakat 792 Ha     2</a:t>
            </a:r>
            <a:r>
              <a:rPr lang="id-ID" sz="1000" i="1"/>
              <a:t>3</a:t>
            </a:r>
            <a:r>
              <a:rPr lang="en-US" sz="1000" i="1"/>
              <a:t> Desa</a:t>
            </a:r>
            <a:endParaRPr lang="id-ID" sz="1000" i="1"/>
          </a:p>
        </p:txBody>
      </p:sp>
      <p:sp>
        <p:nvSpPr>
          <p:cNvPr id="39" name="TextBox 38"/>
          <p:cNvSpPr txBox="1"/>
          <p:nvPr/>
        </p:nvSpPr>
        <p:spPr>
          <a:xfrm>
            <a:off x="6153150" y="5083175"/>
            <a:ext cx="1293813" cy="276225"/>
          </a:xfrm>
          <a:prstGeom prst="rect">
            <a:avLst/>
          </a:prstGeom>
          <a:solidFill>
            <a:srgbClr val="92D050"/>
          </a:solidFill>
          <a:ln>
            <a:solidFill>
              <a:schemeClr val="accent3">
                <a:lumMod val="75000"/>
              </a:schemeClr>
            </a:solidFill>
          </a:ln>
        </p:spPr>
        <p:txBody>
          <a:bodyPr>
            <a:spAutoFit/>
          </a:bodyPr>
          <a:lstStyle/>
          <a:p>
            <a:pPr>
              <a:defRPr/>
            </a:pPr>
            <a:r>
              <a:rPr lang="en-US" sz="1200" b="1" dirty="0" err="1"/>
              <a:t>Koperasi</a:t>
            </a:r>
            <a:r>
              <a:rPr lang="en-US" sz="1200" b="1" dirty="0"/>
              <a:t> HJL</a:t>
            </a:r>
          </a:p>
        </p:txBody>
      </p:sp>
      <p:grpSp>
        <p:nvGrpSpPr>
          <p:cNvPr id="5" name="Group 39"/>
          <p:cNvGrpSpPr>
            <a:grpSpLocks/>
          </p:cNvGrpSpPr>
          <p:nvPr/>
        </p:nvGrpSpPr>
        <p:grpSpPr bwMode="auto">
          <a:xfrm>
            <a:off x="6153150" y="2165350"/>
            <a:ext cx="1293813" cy="1758950"/>
            <a:chOff x="457200" y="1676400"/>
            <a:chExt cx="1295400" cy="990600"/>
          </a:xfrm>
        </p:grpSpPr>
        <p:sp>
          <p:nvSpPr>
            <p:cNvPr id="41" name="Down Arrow 40"/>
            <p:cNvSpPr/>
            <p:nvPr/>
          </p:nvSpPr>
          <p:spPr>
            <a:xfrm>
              <a:off x="457200" y="1676400"/>
              <a:ext cx="1295400" cy="990600"/>
            </a:xfrm>
            <a:prstGeom prst="downArrow">
              <a:avLst>
                <a:gd name="adj1" fmla="val 50000"/>
                <a:gd name="adj2" fmla="val 75454"/>
              </a:avLst>
            </a:prstGeom>
            <a:solidFill>
              <a:schemeClr val="accent6">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n>
                  <a:solidFill>
                    <a:srgbClr val="FF0000"/>
                  </a:solidFill>
                </a:ln>
              </a:endParaRPr>
            </a:p>
          </p:txBody>
        </p:sp>
        <p:sp>
          <p:nvSpPr>
            <p:cNvPr id="28725" name="TextBox 41"/>
            <p:cNvSpPr txBox="1">
              <a:spLocks noChangeArrowheads="1"/>
            </p:cNvSpPr>
            <p:nvPr/>
          </p:nvSpPr>
          <p:spPr bwMode="auto">
            <a:xfrm>
              <a:off x="554737" y="1880616"/>
              <a:ext cx="1106424" cy="259957"/>
            </a:xfrm>
            <a:prstGeom prst="rect">
              <a:avLst/>
            </a:prstGeom>
            <a:noFill/>
            <a:ln w="9525">
              <a:noFill/>
              <a:miter lim="800000"/>
              <a:headEnd/>
              <a:tailEnd/>
            </a:ln>
          </p:spPr>
          <p:txBody>
            <a:bodyPr>
              <a:spAutoFit/>
            </a:bodyPr>
            <a:lstStyle/>
            <a:p>
              <a:r>
                <a:rPr lang="id-ID" sz="1200"/>
                <a:t>Sosialisasi HTR</a:t>
              </a:r>
            </a:p>
            <a:p>
              <a:r>
                <a:rPr lang="en-US" sz="1200"/>
                <a:t>PP </a:t>
              </a:r>
              <a:r>
                <a:rPr lang="id-ID" sz="1200"/>
                <a:t>06</a:t>
              </a:r>
              <a:endParaRPr lang="en-US" sz="1200"/>
            </a:p>
          </p:txBody>
        </p:sp>
      </p:grpSp>
      <p:sp>
        <p:nvSpPr>
          <p:cNvPr id="43" name="Rectangle 42"/>
          <p:cNvSpPr/>
          <p:nvPr/>
        </p:nvSpPr>
        <p:spPr>
          <a:xfrm>
            <a:off x="7588250" y="1352550"/>
            <a:ext cx="1446213" cy="825500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44" name="TextBox 43"/>
          <p:cNvSpPr txBox="1">
            <a:spLocks noChangeArrowheads="1"/>
          </p:cNvSpPr>
          <p:nvPr/>
        </p:nvSpPr>
        <p:spPr bwMode="auto">
          <a:xfrm>
            <a:off x="7740650" y="1352550"/>
            <a:ext cx="1065213" cy="277813"/>
          </a:xfrm>
          <a:prstGeom prst="rect">
            <a:avLst/>
          </a:prstGeom>
          <a:noFill/>
          <a:ln w="9525">
            <a:noFill/>
            <a:miter lim="800000"/>
            <a:headEnd/>
            <a:tailEnd/>
          </a:ln>
        </p:spPr>
        <p:txBody>
          <a:bodyPr>
            <a:spAutoFit/>
          </a:bodyPr>
          <a:lstStyle/>
          <a:p>
            <a:r>
              <a:rPr lang="en-US" sz="1200" b="1">
                <a:latin typeface="Times New Roman" pitchFamily="18" charset="0"/>
                <a:cs typeface="Times New Roman" pitchFamily="18" charset="0"/>
              </a:rPr>
              <a:t>TAHUN 20</a:t>
            </a:r>
            <a:r>
              <a:rPr lang="id-ID" sz="1200" b="1">
                <a:latin typeface="Times New Roman" pitchFamily="18" charset="0"/>
                <a:cs typeface="Times New Roman" pitchFamily="18" charset="0"/>
              </a:rPr>
              <a:t>09</a:t>
            </a:r>
            <a:endParaRPr lang="en-US" sz="1200" b="1">
              <a:latin typeface="Times New Roman" pitchFamily="18" charset="0"/>
              <a:cs typeface="Times New Roman" pitchFamily="18" charset="0"/>
            </a:endParaRPr>
          </a:p>
        </p:txBody>
      </p:sp>
      <p:sp>
        <p:nvSpPr>
          <p:cNvPr id="45" name="Horizontal Scroll 44"/>
          <p:cNvSpPr/>
          <p:nvPr/>
        </p:nvSpPr>
        <p:spPr>
          <a:xfrm>
            <a:off x="7612063" y="1985963"/>
            <a:ext cx="1370012" cy="1938337"/>
          </a:xfrm>
          <a:prstGeom prst="horizontalScroll">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b="1" dirty="0" err="1"/>
              <a:t>Berhasil</a:t>
            </a:r>
            <a:endParaRPr lang="id-ID" b="1" dirty="0"/>
          </a:p>
          <a:p>
            <a:pPr>
              <a:defRPr/>
            </a:pPr>
            <a:r>
              <a:rPr lang="id-ID" sz="1000" b="1" i="1" dirty="0"/>
              <a:t>SK Bupati Konsel No. 1353 </a:t>
            </a:r>
          </a:p>
          <a:p>
            <a:pPr>
              <a:defRPr/>
            </a:pPr>
            <a:r>
              <a:rPr lang="id-ID" sz="1000" b="1" i="1" dirty="0"/>
              <a:t>Tahun 2008</a:t>
            </a:r>
            <a:endParaRPr lang="en-US" sz="1000" b="1" i="1" dirty="0"/>
          </a:p>
        </p:txBody>
      </p:sp>
      <p:sp>
        <p:nvSpPr>
          <p:cNvPr id="46" name="TextBox 45"/>
          <p:cNvSpPr txBox="1"/>
          <p:nvPr/>
        </p:nvSpPr>
        <p:spPr>
          <a:xfrm>
            <a:off x="7648575" y="5083175"/>
            <a:ext cx="1293813" cy="276225"/>
          </a:xfrm>
          <a:prstGeom prst="rect">
            <a:avLst/>
          </a:prstGeom>
          <a:solidFill>
            <a:srgbClr val="92D050"/>
          </a:solidFill>
          <a:ln>
            <a:solidFill>
              <a:schemeClr val="accent3">
                <a:lumMod val="75000"/>
              </a:schemeClr>
            </a:solidFill>
          </a:ln>
        </p:spPr>
        <p:txBody>
          <a:bodyPr>
            <a:spAutoFit/>
          </a:bodyPr>
          <a:lstStyle/>
          <a:p>
            <a:pPr>
              <a:defRPr/>
            </a:pPr>
            <a:r>
              <a:rPr lang="en-US" sz="1200" b="1" dirty="0" err="1"/>
              <a:t>Koperasi</a:t>
            </a:r>
            <a:r>
              <a:rPr lang="en-US" sz="1200" b="1" dirty="0"/>
              <a:t> HJL</a:t>
            </a:r>
          </a:p>
        </p:txBody>
      </p:sp>
      <p:sp>
        <p:nvSpPr>
          <p:cNvPr id="47" name="TextBox 46"/>
          <p:cNvSpPr txBox="1">
            <a:spLocks noChangeArrowheads="1"/>
          </p:cNvSpPr>
          <p:nvPr/>
        </p:nvSpPr>
        <p:spPr bwMode="auto">
          <a:xfrm>
            <a:off x="7559675" y="5819775"/>
            <a:ext cx="1422400" cy="1476375"/>
          </a:xfrm>
          <a:prstGeom prst="rect">
            <a:avLst/>
          </a:prstGeom>
          <a:noFill/>
          <a:ln w="9525">
            <a:noFill/>
            <a:miter lim="800000"/>
            <a:headEnd/>
            <a:tailEnd/>
          </a:ln>
        </p:spPr>
        <p:txBody>
          <a:bodyPr>
            <a:spAutoFit/>
          </a:bodyPr>
          <a:lstStyle/>
          <a:p>
            <a:pPr marL="228600" indent="-228600">
              <a:buFontTx/>
              <a:buAutoNum type="arabicPeriod"/>
            </a:pPr>
            <a:r>
              <a:rPr lang="en-US" sz="1000" i="1"/>
              <a:t>P</a:t>
            </a:r>
            <a:r>
              <a:rPr lang="id-ID" sz="1000" i="1"/>
              <a:t>enyusunan RKU /RKT 1</a:t>
            </a:r>
          </a:p>
          <a:p>
            <a:pPr marL="228600" indent="-228600">
              <a:buFontTx/>
              <a:buAutoNum type="arabicPeriod"/>
            </a:pPr>
            <a:r>
              <a:rPr lang="id-ID" sz="1000" i="1"/>
              <a:t>Pengajuan Audit FSC Tahap Ke II</a:t>
            </a:r>
          </a:p>
          <a:p>
            <a:pPr marL="228600" indent="-228600">
              <a:buFontTx/>
              <a:buAutoNum type="arabicPeriod"/>
            </a:pPr>
            <a:r>
              <a:rPr lang="id-ID" sz="1000" i="1"/>
              <a:t>Mendapatkan IUPHHK-HTR seluas ±4.639 Ha yang akan dikelola  1.351 KK</a:t>
            </a:r>
          </a:p>
        </p:txBody>
      </p:sp>
      <p:cxnSp>
        <p:nvCxnSpPr>
          <p:cNvPr id="48" name="Shape 115"/>
          <p:cNvCxnSpPr>
            <a:stCxn id="13" idx="2"/>
          </p:cNvCxnSpPr>
          <p:nvPr/>
        </p:nvCxnSpPr>
        <p:spPr>
          <a:xfrm rot="16200000" flipH="1">
            <a:off x="343694" y="7389019"/>
            <a:ext cx="1887538" cy="927100"/>
          </a:xfrm>
          <a:prstGeom prst="bentConnector3">
            <a:avLst>
              <a:gd name="adj1" fmla="val 50000"/>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9" name="TextBox 48"/>
          <p:cNvSpPr txBox="1">
            <a:spLocks noChangeArrowheads="1"/>
          </p:cNvSpPr>
          <p:nvPr/>
        </p:nvSpPr>
        <p:spPr bwMode="auto">
          <a:xfrm>
            <a:off x="76200" y="8736013"/>
            <a:ext cx="1446213" cy="247650"/>
          </a:xfrm>
          <a:prstGeom prst="rect">
            <a:avLst/>
          </a:prstGeom>
          <a:noFill/>
          <a:ln w="9525">
            <a:noFill/>
            <a:miter lim="800000"/>
            <a:headEnd/>
            <a:tailEnd/>
          </a:ln>
        </p:spPr>
        <p:txBody>
          <a:bodyPr>
            <a:spAutoFit/>
          </a:bodyPr>
          <a:lstStyle/>
          <a:p>
            <a:r>
              <a:rPr lang="en-US" sz="1000" b="1"/>
              <a:t>K</a:t>
            </a:r>
            <a:r>
              <a:rPr lang="id-ID" sz="1000" b="1"/>
              <a:t>esepakatan Para Pihak</a:t>
            </a:r>
            <a:endParaRPr lang="en-US" sz="1000" b="1"/>
          </a:p>
        </p:txBody>
      </p:sp>
      <p:cxnSp>
        <p:nvCxnSpPr>
          <p:cNvPr id="50" name="Straight Arrow Connector 49"/>
          <p:cNvCxnSpPr>
            <a:stCxn id="16" idx="0"/>
            <a:endCxn id="17" idx="2"/>
          </p:cNvCxnSpPr>
          <p:nvPr/>
        </p:nvCxnSpPr>
        <p:spPr>
          <a:xfrm rot="5400000" flipH="1" flipV="1">
            <a:off x="1639094" y="7711281"/>
            <a:ext cx="1358900"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rot="5400000" flipH="1" flipV="1">
            <a:off x="1801019" y="6201569"/>
            <a:ext cx="1047750"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a:stCxn id="18" idx="3"/>
            <a:endCxn id="32" idx="1"/>
          </p:cNvCxnSpPr>
          <p:nvPr/>
        </p:nvCxnSpPr>
        <p:spPr>
          <a:xfrm>
            <a:off x="2814638" y="5173663"/>
            <a:ext cx="355600" cy="4762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4364038" y="5316538"/>
            <a:ext cx="3556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5886450" y="5316538"/>
            <a:ext cx="3556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7408863" y="5316538"/>
            <a:ext cx="3556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6" name="Right Arrow 55"/>
          <p:cNvSpPr/>
          <p:nvPr/>
        </p:nvSpPr>
        <p:spPr>
          <a:xfrm rot="16200000">
            <a:off x="3061494" y="4187031"/>
            <a:ext cx="1489075" cy="150813"/>
          </a:xfrm>
          <a:prstGeom prst="rightArrow">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id-ID"/>
          </a:p>
        </p:txBody>
      </p:sp>
      <p:sp>
        <p:nvSpPr>
          <p:cNvPr id="57" name="Right Arrow 56"/>
          <p:cNvSpPr/>
          <p:nvPr/>
        </p:nvSpPr>
        <p:spPr>
          <a:xfrm rot="16200000">
            <a:off x="4508500" y="4186238"/>
            <a:ext cx="1489075" cy="152400"/>
          </a:xfrm>
          <a:prstGeom prst="rightArrow">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id-ID"/>
          </a:p>
        </p:txBody>
      </p:sp>
      <p:sp>
        <p:nvSpPr>
          <p:cNvPr id="58" name="Right Arrow 57"/>
          <p:cNvSpPr/>
          <p:nvPr/>
        </p:nvSpPr>
        <p:spPr>
          <a:xfrm rot="5400000">
            <a:off x="4674394" y="8246269"/>
            <a:ext cx="1217612" cy="152400"/>
          </a:xfrm>
          <a:prstGeom prst="rightArrow">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id-ID"/>
          </a:p>
        </p:txBody>
      </p:sp>
      <p:sp>
        <p:nvSpPr>
          <p:cNvPr id="59" name="TextBox 58"/>
          <p:cNvSpPr txBox="1">
            <a:spLocks noChangeArrowheads="1"/>
          </p:cNvSpPr>
          <p:nvPr/>
        </p:nvSpPr>
        <p:spPr bwMode="auto">
          <a:xfrm>
            <a:off x="8399463" y="3654425"/>
            <a:ext cx="712787" cy="506413"/>
          </a:xfrm>
          <a:prstGeom prst="rect">
            <a:avLst/>
          </a:prstGeom>
          <a:noFill/>
          <a:ln w="9525">
            <a:noFill/>
            <a:miter lim="800000"/>
            <a:headEnd/>
            <a:tailEnd/>
          </a:ln>
        </p:spPr>
        <p:txBody>
          <a:bodyPr>
            <a:spAutoFit/>
          </a:bodyPr>
          <a:lstStyle/>
          <a:p>
            <a:r>
              <a:rPr lang="en-US" sz="900"/>
              <a:t>Peng</a:t>
            </a:r>
            <a:r>
              <a:rPr lang="id-ID" sz="900"/>
              <a:t>ajuan</a:t>
            </a:r>
          </a:p>
          <a:p>
            <a:r>
              <a:rPr lang="id-ID" sz="900"/>
              <a:t>IUPHHK </a:t>
            </a:r>
            <a:r>
              <a:rPr lang="en-US" sz="900"/>
              <a:t>SF</a:t>
            </a:r>
            <a:endParaRPr lang="id-ID" sz="900"/>
          </a:p>
          <a:p>
            <a:r>
              <a:rPr lang="en-US" sz="900"/>
              <a:t>Menhut</a:t>
            </a:r>
          </a:p>
        </p:txBody>
      </p:sp>
      <p:sp>
        <p:nvSpPr>
          <p:cNvPr id="60" name="Right Arrow 59"/>
          <p:cNvSpPr/>
          <p:nvPr/>
        </p:nvSpPr>
        <p:spPr>
          <a:xfrm rot="16200000">
            <a:off x="7756525" y="4389438"/>
            <a:ext cx="1082675" cy="152400"/>
          </a:xfrm>
          <a:prstGeom prst="rightArrow">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id-ID"/>
          </a:p>
        </p:txBody>
      </p:sp>
    </p:spTree>
  </p:cSld>
  <p:clrMapOvr>
    <a:masterClrMapping/>
  </p:clrMapOvr>
  <p:transition spd="med" advTm="0">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ox(i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linds(horizontal)">
                                      <p:cBhvr>
                                        <p:cTn id="18" dur="500"/>
                                        <p:tgtEl>
                                          <p:spTgt spid="12"/>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linds(horizont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ox(in)">
                                      <p:cBhvr>
                                        <p:cTn id="26" dur="500"/>
                                        <p:tgtEl>
                                          <p:spTgt spid="15"/>
                                        </p:tgtEl>
                                      </p:cBhvr>
                                    </p:animEffect>
                                  </p:childTnLst>
                                </p:cTn>
                              </p:par>
                              <p:par>
                                <p:cTn id="27" presetID="4" presetClass="entr" presetSubtype="16"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ox(in)">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blinds(horizontal)">
                                      <p:cBhvr>
                                        <p:cTn id="34" dur="500"/>
                                        <p:tgtEl>
                                          <p:spTgt spid="49"/>
                                        </p:tgtEl>
                                      </p:cBhvr>
                                    </p:animEffect>
                                  </p:childTnLst>
                                </p:cTn>
                              </p:par>
                              <p:par>
                                <p:cTn id="35" presetID="3" presetClass="entr" presetSubtype="10" fill="hold" nodeType="withEffect">
                                  <p:stCondLst>
                                    <p:cond delay="0"/>
                                  </p:stCondLst>
                                  <p:childTnLst>
                                    <p:set>
                                      <p:cBhvr>
                                        <p:cTn id="36" dur="1" fill="hold">
                                          <p:stCondLst>
                                            <p:cond delay="0"/>
                                          </p:stCondLst>
                                        </p:cTn>
                                        <p:tgtEl>
                                          <p:spTgt spid="48"/>
                                        </p:tgtEl>
                                        <p:attrNameLst>
                                          <p:attrName>style.visibility</p:attrName>
                                        </p:attrNameLst>
                                      </p:cBhvr>
                                      <p:to>
                                        <p:strVal val="visible"/>
                                      </p:to>
                                    </p:set>
                                    <p:animEffect transition="in" filter="blinds(horizontal)">
                                      <p:cBhvr>
                                        <p:cTn id="37" dur="500"/>
                                        <p:tgtEl>
                                          <p:spTgt spid="48"/>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blinds(horizontal)">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nodeType="clickEffect">
                                  <p:stCondLst>
                                    <p:cond delay="0"/>
                                  </p:stCondLst>
                                  <p:childTnLst>
                                    <p:set>
                                      <p:cBhvr>
                                        <p:cTn id="44" dur="1" fill="hold">
                                          <p:stCondLst>
                                            <p:cond delay="0"/>
                                          </p:stCondLst>
                                        </p:cTn>
                                        <p:tgtEl>
                                          <p:spTgt spid="50"/>
                                        </p:tgtEl>
                                        <p:attrNameLst>
                                          <p:attrName>style.visibility</p:attrName>
                                        </p:attrNameLst>
                                      </p:cBhvr>
                                      <p:to>
                                        <p:strVal val="visible"/>
                                      </p:to>
                                    </p:set>
                                    <p:animEffect transition="in" filter="blinds(horizontal)">
                                      <p:cBhvr>
                                        <p:cTn id="45" dur="500"/>
                                        <p:tgtEl>
                                          <p:spTgt spid="50"/>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blinds(horizontal)">
                                      <p:cBhvr>
                                        <p:cTn id="48" dur="500"/>
                                        <p:tgtEl>
                                          <p:spTgt spid="17"/>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nodeType="clickEffect">
                                  <p:stCondLst>
                                    <p:cond delay="0"/>
                                  </p:stCondLst>
                                  <p:childTnLst>
                                    <p:set>
                                      <p:cBhvr>
                                        <p:cTn id="52" dur="1" fill="hold">
                                          <p:stCondLst>
                                            <p:cond delay="0"/>
                                          </p:stCondLst>
                                        </p:cTn>
                                        <p:tgtEl>
                                          <p:spTgt spid="51"/>
                                        </p:tgtEl>
                                        <p:attrNameLst>
                                          <p:attrName>style.visibility</p:attrName>
                                        </p:attrNameLst>
                                      </p:cBhvr>
                                      <p:to>
                                        <p:strVal val="visible"/>
                                      </p:to>
                                    </p:set>
                                    <p:animEffect transition="in" filter="blinds(horizontal)">
                                      <p:cBhvr>
                                        <p:cTn id="53" dur="500"/>
                                        <p:tgtEl>
                                          <p:spTgt spid="51"/>
                                        </p:tgtEl>
                                      </p:cBhvr>
                                    </p:animEffect>
                                  </p:childTnLst>
                                </p:cTn>
                              </p:par>
                              <p:par>
                                <p:cTn id="54" presetID="3" presetClass="entr" presetSubtype="10" fill="hold" grpId="0" nodeType="with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blinds(horizontal)">
                                      <p:cBhvr>
                                        <p:cTn id="56" dur="500"/>
                                        <p:tgtEl>
                                          <p:spTgt spid="18"/>
                                        </p:tgtEl>
                                      </p:cBhvr>
                                    </p:animEffect>
                                  </p:childTnLst>
                                </p:cTn>
                              </p:par>
                            </p:childTnLst>
                          </p:cTn>
                        </p:par>
                      </p:childTnLst>
                    </p:cTn>
                  </p:par>
                  <p:par>
                    <p:cTn id="57" fill="hold">
                      <p:stCondLst>
                        <p:cond delay="indefinite"/>
                      </p:stCondLst>
                      <p:childTnLst>
                        <p:par>
                          <p:cTn id="58" fill="hold">
                            <p:stCondLst>
                              <p:cond delay="0"/>
                            </p:stCondLst>
                            <p:childTnLst>
                              <p:par>
                                <p:cTn id="59" presetID="4" presetClass="entr" presetSubtype="16" fill="hold" grpId="0" nodeType="click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box(in)">
                                      <p:cBhvr>
                                        <p:cTn id="61" dur="500"/>
                                        <p:tgtEl>
                                          <p:spTgt spid="19"/>
                                        </p:tgtEl>
                                      </p:cBhvr>
                                    </p:animEffect>
                                  </p:childTnLst>
                                </p:cTn>
                              </p:par>
                              <p:par>
                                <p:cTn id="62" presetID="4" presetClass="entr" presetSubtype="16" fill="hold" grpId="0" nodeType="withEffect">
                                  <p:stCondLst>
                                    <p:cond delay="0"/>
                                  </p:stCondLst>
                                  <p:childTnLst>
                                    <p:set>
                                      <p:cBhvr>
                                        <p:cTn id="63" dur="1" fill="hold">
                                          <p:stCondLst>
                                            <p:cond delay="0"/>
                                          </p:stCondLst>
                                        </p:cTn>
                                        <p:tgtEl>
                                          <p:spTgt spid="31"/>
                                        </p:tgtEl>
                                        <p:attrNameLst>
                                          <p:attrName>style.visibility</p:attrName>
                                        </p:attrNameLst>
                                      </p:cBhvr>
                                      <p:to>
                                        <p:strVal val="visible"/>
                                      </p:to>
                                    </p:set>
                                    <p:animEffect transition="in" filter="box(in)">
                                      <p:cBhvr>
                                        <p:cTn id="64" dur="500"/>
                                        <p:tgtEl>
                                          <p:spTgt spid="31"/>
                                        </p:tgtEl>
                                      </p:cBhvr>
                                    </p:animEffect>
                                  </p:childTnLst>
                                </p:cTn>
                              </p:par>
                            </p:childTnLst>
                          </p:cTn>
                        </p:par>
                      </p:childTnLst>
                    </p:cTn>
                  </p:par>
                  <p:par>
                    <p:cTn id="65" fill="hold">
                      <p:stCondLst>
                        <p:cond delay="indefinite"/>
                      </p:stCondLst>
                      <p:childTnLst>
                        <p:par>
                          <p:cTn id="66" fill="hold">
                            <p:stCondLst>
                              <p:cond delay="0"/>
                            </p:stCondLst>
                            <p:childTnLst>
                              <p:par>
                                <p:cTn id="67" presetID="3" presetClass="entr" presetSubtype="10" fill="hold" nodeType="clickEffect">
                                  <p:stCondLst>
                                    <p:cond delay="0"/>
                                  </p:stCondLst>
                                  <p:childTnLst>
                                    <p:set>
                                      <p:cBhvr>
                                        <p:cTn id="68" dur="1" fill="hold">
                                          <p:stCondLst>
                                            <p:cond delay="0"/>
                                          </p:stCondLst>
                                        </p:cTn>
                                        <p:tgtEl>
                                          <p:spTgt spid="52"/>
                                        </p:tgtEl>
                                        <p:attrNameLst>
                                          <p:attrName>style.visibility</p:attrName>
                                        </p:attrNameLst>
                                      </p:cBhvr>
                                      <p:to>
                                        <p:strVal val="visible"/>
                                      </p:to>
                                    </p:set>
                                    <p:animEffect transition="in" filter="blinds(horizontal)">
                                      <p:cBhvr>
                                        <p:cTn id="69" dur="500"/>
                                        <p:tgtEl>
                                          <p:spTgt spid="52"/>
                                        </p:tgtEl>
                                      </p:cBhvr>
                                    </p:animEffect>
                                  </p:childTnLst>
                                </p:cTn>
                              </p:par>
                              <p:par>
                                <p:cTn id="70" presetID="3" presetClass="entr" presetSubtype="10" fill="hold" grpId="0" nodeType="withEffect">
                                  <p:stCondLst>
                                    <p:cond delay="0"/>
                                  </p:stCondLst>
                                  <p:childTnLst>
                                    <p:set>
                                      <p:cBhvr>
                                        <p:cTn id="71" dur="1" fill="hold">
                                          <p:stCondLst>
                                            <p:cond delay="0"/>
                                          </p:stCondLst>
                                        </p:cTn>
                                        <p:tgtEl>
                                          <p:spTgt spid="32"/>
                                        </p:tgtEl>
                                        <p:attrNameLst>
                                          <p:attrName>style.visibility</p:attrName>
                                        </p:attrNameLst>
                                      </p:cBhvr>
                                      <p:to>
                                        <p:strVal val="visible"/>
                                      </p:to>
                                    </p:set>
                                    <p:animEffect transition="in" filter="blinds(horizontal)">
                                      <p:cBhvr>
                                        <p:cTn id="72" dur="500"/>
                                        <p:tgtEl>
                                          <p:spTgt spid="32"/>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grpId="0" nodeType="clickEffect">
                                  <p:stCondLst>
                                    <p:cond delay="0"/>
                                  </p:stCondLst>
                                  <p:childTnLst>
                                    <p:set>
                                      <p:cBhvr>
                                        <p:cTn id="76" dur="1" fill="hold">
                                          <p:stCondLst>
                                            <p:cond delay="0"/>
                                          </p:stCondLst>
                                        </p:cTn>
                                        <p:tgtEl>
                                          <p:spTgt spid="56"/>
                                        </p:tgtEl>
                                        <p:attrNameLst>
                                          <p:attrName>style.visibility</p:attrName>
                                        </p:attrNameLst>
                                      </p:cBhvr>
                                      <p:to>
                                        <p:strVal val="visible"/>
                                      </p:to>
                                    </p:set>
                                    <p:animEffect transition="in" filter="blinds(horizontal)">
                                      <p:cBhvr>
                                        <p:cTn id="77" dur="500"/>
                                        <p:tgtEl>
                                          <p:spTgt spid="56"/>
                                        </p:tgtEl>
                                      </p:cBhvr>
                                    </p:animEffect>
                                  </p:childTnLst>
                                </p:cTn>
                              </p:par>
                              <p:par>
                                <p:cTn id="78" presetID="3" presetClass="entr" presetSubtype="10" fill="hold" grpId="0" nodeType="withEffect">
                                  <p:stCondLst>
                                    <p:cond delay="0"/>
                                  </p:stCondLst>
                                  <p:childTnLst>
                                    <p:set>
                                      <p:cBhvr>
                                        <p:cTn id="79" dur="1" fill="hold">
                                          <p:stCondLst>
                                            <p:cond delay="0"/>
                                          </p:stCondLst>
                                        </p:cTn>
                                        <p:tgtEl>
                                          <p:spTgt spid="30"/>
                                        </p:tgtEl>
                                        <p:attrNameLst>
                                          <p:attrName>style.visibility</p:attrName>
                                        </p:attrNameLst>
                                      </p:cBhvr>
                                      <p:to>
                                        <p:strVal val="visible"/>
                                      </p:to>
                                    </p:set>
                                    <p:animEffect transition="in" filter="blinds(horizontal)">
                                      <p:cBhvr>
                                        <p:cTn id="80" dur="500"/>
                                        <p:tgtEl>
                                          <p:spTgt spid="30"/>
                                        </p:tgtEl>
                                      </p:cBhvr>
                                    </p:animEffect>
                                  </p:childTnLst>
                                </p:cTn>
                              </p:par>
                              <p:par>
                                <p:cTn id="81" presetID="3" presetClass="entr" presetSubtype="10" fill="hold" nodeType="withEffect">
                                  <p:stCondLst>
                                    <p:cond delay="0"/>
                                  </p:stCondLst>
                                  <p:childTnLst>
                                    <p:set>
                                      <p:cBhvr>
                                        <p:cTn id="82" dur="1" fill="hold">
                                          <p:stCondLst>
                                            <p:cond delay="0"/>
                                          </p:stCondLst>
                                        </p:cTn>
                                        <p:tgtEl>
                                          <p:spTgt spid="4"/>
                                        </p:tgtEl>
                                        <p:attrNameLst>
                                          <p:attrName>style.visibility</p:attrName>
                                        </p:attrNameLst>
                                      </p:cBhvr>
                                      <p:to>
                                        <p:strVal val="visible"/>
                                      </p:to>
                                    </p:set>
                                    <p:animEffect transition="in" filter="blinds(horizontal)">
                                      <p:cBhvr>
                                        <p:cTn id="83" dur="500"/>
                                        <p:tgtEl>
                                          <p:spTgt spid="4"/>
                                        </p:tgtEl>
                                      </p:cBhvr>
                                    </p:animEffect>
                                  </p:childTnLst>
                                </p:cTn>
                              </p:par>
                            </p:childTnLst>
                          </p:cTn>
                        </p:par>
                      </p:childTnLst>
                    </p:cTn>
                  </p:par>
                  <p:par>
                    <p:cTn id="84" fill="hold">
                      <p:stCondLst>
                        <p:cond delay="indefinite"/>
                      </p:stCondLst>
                      <p:childTnLst>
                        <p:par>
                          <p:cTn id="85" fill="hold">
                            <p:stCondLst>
                              <p:cond delay="0"/>
                            </p:stCondLst>
                            <p:childTnLst>
                              <p:par>
                                <p:cTn id="86" presetID="3" presetClass="entr" presetSubtype="10" fill="hold" grpId="0" nodeType="clickEffect">
                                  <p:stCondLst>
                                    <p:cond delay="0"/>
                                  </p:stCondLst>
                                  <p:childTnLst>
                                    <p:set>
                                      <p:cBhvr>
                                        <p:cTn id="87" dur="1" fill="hold">
                                          <p:stCondLst>
                                            <p:cond delay="0"/>
                                          </p:stCondLst>
                                        </p:cTn>
                                        <p:tgtEl>
                                          <p:spTgt spid="22"/>
                                        </p:tgtEl>
                                        <p:attrNameLst>
                                          <p:attrName>style.visibility</p:attrName>
                                        </p:attrNameLst>
                                      </p:cBhvr>
                                      <p:to>
                                        <p:strVal val="visible"/>
                                      </p:to>
                                    </p:set>
                                    <p:animEffect transition="in" filter="blinds(horizontal)">
                                      <p:cBhvr>
                                        <p:cTn id="88" dur="500"/>
                                        <p:tgtEl>
                                          <p:spTgt spid="22"/>
                                        </p:tgtEl>
                                      </p:cBhvr>
                                    </p:animEffect>
                                  </p:childTnLst>
                                </p:cTn>
                              </p:par>
                            </p:childTnLst>
                          </p:cTn>
                        </p:par>
                      </p:childTnLst>
                    </p:cTn>
                  </p:par>
                  <p:par>
                    <p:cTn id="89" fill="hold">
                      <p:stCondLst>
                        <p:cond delay="indefinite"/>
                      </p:stCondLst>
                      <p:childTnLst>
                        <p:par>
                          <p:cTn id="90" fill="hold">
                            <p:stCondLst>
                              <p:cond delay="0"/>
                            </p:stCondLst>
                            <p:childTnLst>
                              <p:par>
                                <p:cTn id="91" presetID="4" presetClass="entr" presetSubtype="16" fill="hold" grpId="0" nodeType="clickEffect">
                                  <p:stCondLst>
                                    <p:cond delay="0"/>
                                  </p:stCondLst>
                                  <p:childTnLst>
                                    <p:set>
                                      <p:cBhvr>
                                        <p:cTn id="92" dur="1" fill="hold">
                                          <p:stCondLst>
                                            <p:cond delay="0"/>
                                          </p:stCondLst>
                                        </p:cTn>
                                        <p:tgtEl>
                                          <p:spTgt spid="21"/>
                                        </p:tgtEl>
                                        <p:attrNameLst>
                                          <p:attrName>style.visibility</p:attrName>
                                        </p:attrNameLst>
                                      </p:cBhvr>
                                      <p:to>
                                        <p:strVal val="visible"/>
                                      </p:to>
                                    </p:set>
                                    <p:animEffect transition="in" filter="box(in)">
                                      <p:cBhvr>
                                        <p:cTn id="93" dur="500"/>
                                        <p:tgtEl>
                                          <p:spTgt spid="21"/>
                                        </p:tgtEl>
                                      </p:cBhvr>
                                    </p:animEffect>
                                  </p:childTnLst>
                                </p:cTn>
                              </p:par>
                              <p:par>
                                <p:cTn id="94" presetID="4" presetClass="entr" presetSubtype="16" fill="hold" grpId="0" nodeType="withEffect">
                                  <p:stCondLst>
                                    <p:cond delay="0"/>
                                  </p:stCondLst>
                                  <p:childTnLst>
                                    <p:set>
                                      <p:cBhvr>
                                        <p:cTn id="95" dur="1" fill="hold">
                                          <p:stCondLst>
                                            <p:cond delay="0"/>
                                          </p:stCondLst>
                                        </p:cTn>
                                        <p:tgtEl>
                                          <p:spTgt spid="20"/>
                                        </p:tgtEl>
                                        <p:attrNameLst>
                                          <p:attrName>style.visibility</p:attrName>
                                        </p:attrNameLst>
                                      </p:cBhvr>
                                      <p:to>
                                        <p:strVal val="visible"/>
                                      </p:to>
                                    </p:set>
                                    <p:animEffect transition="in" filter="box(in)">
                                      <p:cBhvr>
                                        <p:cTn id="96" dur="500"/>
                                        <p:tgtEl>
                                          <p:spTgt spid="20"/>
                                        </p:tgtEl>
                                      </p:cBhvr>
                                    </p:animEffect>
                                  </p:childTnLst>
                                </p:cTn>
                              </p:par>
                            </p:childTnLst>
                          </p:cTn>
                        </p:par>
                      </p:childTnLst>
                    </p:cTn>
                  </p:par>
                  <p:par>
                    <p:cTn id="97" fill="hold">
                      <p:stCondLst>
                        <p:cond delay="indefinite"/>
                      </p:stCondLst>
                      <p:childTnLst>
                        <p:par>
                          <p:cTn id="98" fill="hold">
                            <p:stCondLst>
                              <p:cond delay="0"/>
                            </p:stCondLst>
                            <p:childTnLst>
                              <p:par>
                                <p:cTn id="99" presetID="3" presetClass="entr" presetSubtype="10" fill="hold" nodeType="clickEffect">
                                  <p:stCondLst>
                                    <p:cond delay="0"/>
                                  </p:stCondLst>
                                  <p:childTnLst>
                                    <p:set>
                                      <p:cBhvr>
                                        <p:cTn id="100" dur="1" fill="hold">
                                          <p:stCondLst>
                                            <p:cond delay="0"/>
                                          </p:stCondLst>
                                        </p:cTn>
                                        <p:tgtEl>
                                          <p:spTgt spid="53"/>
                                        </p:tgtEl>
                                        <p:attrNameLst>
                                          <p:attrName>style.visibility</p:attrName>
                                        </p:attrNameLst>
                                      </p:cBhvr>
                                      <p:to>
                                        <p:strVal val="visible"/>
                                      </p:to>
                                    </p:set>
                                    <p:animEffect transition="in" filter="blinds(horizontal)">
                                      <p:cBhvr>
                                        <p:cTn id="101" dur="500"/>
                                        <p:tgtEl>
                                          <p:spTgt spid="53"/>
                                        </p:tgtEl>
                                      </p:cBhvr>
                                    </p:animEffect>
                                  </p:childTnLst>
                                </p:cTn>
                              </p:par>
                              <p:par>
                                <p:cTn id="102" presetID="3" presetClass="entr" presetSubtype="10" fill="hold" grpId="0" nodeType="withEffect">
                                  <p:stCondLst>
                                    <p:cond delay="0"/>
                                  </p:stCondLst>
                                  <p:childTnLst>
                                    <p:set>
                                      <p:cBhvr>
                                        <p:cTn id="103" dur="1" fill="hold">
                                          <p:stCondLst>
                                            <p:cond delay="0"/>
                                          </p:stCondLst>
                                        </p:cTn>
                                        <p:tgtEl>
                                          <p:spTgt spid="25"/>
                                        </p:tgtEl>
                                        <p:attrNameLst>
                                          <p:attrName>style.visibility</p:attrName>
                                        </p:attrNameLst>
                                      </p:cBhvr>
                                      <p:to>
                                        <p:strVal val="visible"/>
                                      </p:to>
                                    </p:set>
                                    <p:animEffect transition="in" filter="blinds(horizontal)">
                                      <p:cBhvr>
                                        <p:cTn id="104" dur="500"/>
                                        <p:tgtEl>
                                          <p:spTgt spid="25"/>
                                        </p:tgtEl>
                                      </p:cBhvr>
                                    </p:animEffect>
                                  </p:childTnLst>
                                </p:cTn>
                              </p:par>
                              <p:par>
                                <p:cTn id="105" presetID="3" presetClass="entr" presetSubtype="10" fill="hold" grpId="0" nodeType="withEffect">
                                  <p:stCondLst>
                                    <p:cond delay="0"/>
                                  </p:stCondLst>
                                  <p:childTnLst>
                                    <p:set>
                                      <p:cBhvr>
                                        <p:cTn id="106" dur="1" fill="hold">
                                          <p:stCondLst>
                                            <p:cond delay="0"/>
                                          </p:stCondLst>
                                        </p:cTn>
                                        <p:tgtEl>
                                          <p:spTgt spid="57"/>
                                        </p:tgtEl>
                                        <p:attrNameLst>
                                          <p:attrName>style.visibility</p:attrName>
                                        </p:attrNameLst>
                                      </p:cBhvr>
                                      <p:to>
                                        <p:strVal val="visible"/>
                                      </p:to>
                                    </p:set>
                                    <p:animEffect transition="in" filter="blinds(horizontal)">
                                      <p:cBhvr>
                                        <p:cTn id="107" dur="500"/>
                                        <p:tgtEl>
                                          <p:spTgt spid="57"/>
                                        </p:tgtEl>
                                      </p:cBhvr>
                                    </p:animEffect>
                                  </p:childTnLst>
                                </p:cTn>
                              </p:par>
                              <p:par>
                                <p:cTn id="108" presetID="3" presetClass="entr" presetSubtype="10" fill="hold" grpId="0" nodeType="withEffect">
                                  <p:stCondLst>
                                    <p:cond delay="0"/>
                                  </p:stCondLst>
                                  <p:childTnLst>
                                    <p:set>
                                      <p:cBhvr>
                                        <p:cTn id="109" dur="1" fill="hold">
                                          <p:stCondLst>
                                            <p:cond delay="0"/>
                                          </p:stCondLst>
                                        </p:cTn>
                                        <p:tgtEl>
                                          <p:spTgt spid="24"/>
                                        </p:tgtEl>
                                        <p:attrNameLst>
                                          <p:attrName>style.visibility</p:attrName>
                                        </p:attrNameLst>
                                      </p:cBhvr>
                                      <p:to>
                                        <p:strVal val="visible"/>
                                      </p:to>
                                    </p:set>
                                    <p:animEffect transition="in" filter="blinds(horizontal)">
                                      <p:cBhvr>
                                        <p:cTn id="110" dur="500"/>
                                        <p:tgtEl>
                                          <p:spTgt spid="24"/>
                                        </p:tgtEl>
                                      </p:cBhvr>
                                    </p:animEffect>
                                  </p:childTnLst>
                                </p:cTn>
                              </p:par>
                              <p:par>
                                <p:cTn id="111" presetID="3" presetClass="entr" presetSubtype="10" fill="hold" nodeType="withEffect">
                                  <p:stCondLst>
                                    <p:cond delay="0"/>
                                  </p:stCondLst>
                                  <p:childTnLst>
                                    <p:set>
                                      <p:cBhvr>
                                        <p:cTn id="112" dur="1" fill="hold">
                                          <p:stCondLst>
                                            <p:cond delay="0"/>
                                          </p:stCondLst>
                                        </p:cTn>
                                        <p:tgtEl>
                                          <p:spTgt spid="3"/>
                                        </p:tgtEl>
                                        <p:attrNameLst>
                                          <p:attrName>style.visibility</p:attrName>
                                        </p:attrNameLst>
                                      </p:cBhvr>
                                      <p:to>
                                        <p:strVal val="visible"/>
                                      </p:to>
                                    </p:set>
                                    <p:animEffect transition="in" filter="blinds(horizontal)">
                                      <p:cBhvr>
                                        <p:cTn id="113" dur="500"/>
                                        <p:tgtEl>
                                          <p:spTgt spid="3"/>
                                        </p:tgtEl>
                                      </p:cBhvr>
                                    </p:animEffect>
                                  </p:childTnLst>
                                </p:cTn>
                              </p:par>
                            </p:childTnLst>
                          </p:cTn>
                        </p:par>
                      </p:childTnLst>
                    </p:cTn>
                  </p:par>
                  <p:par>
                    <p:cTn id="114" fill="hold">
                      <p:stCondLst>
                        <p:cond delay="indefinite"/>
                      </p:stCondLst>
                      <p:childTnLst>
                        <p:par>
                          <p:cTn id="115" fill="hold">
                            <p:stCondLst>
                              <p:cond delay="0"/>
                            </p:stCondLst>
                            <p:childTnLst>
                              <p:par>
                                <p:cTn id="116" presetID="3" presetClass="entr" presetSubtype="10" fill="hold" grpId="0" nodeType="clickEffect">
                                  <p:stCondLst>
                                    <p:cond delay="0"/>
                                  </p:stCondLst>
                                  <p:childTnLst>
                                    <p:set>
                                      <p:cBhvr>
                                        <p:cTn id="117" dur="1" fill="hold">
                                          <p:stCondLst>
                                            <p:cond delay="0"/>
                                          </p:stCondLst>
                                        </p:cTn>
                                        <p:tgtEl>
                                          <p:spTgt spid="23"/>
                                        </p:tgtEl>
                                        <p:attrNameLst>
                                          <p:attrName>style.visibility</p:attrName>
                                        </p:attrNameLst>
                                      </p:cBhvr>
                                      <p:to>
                                        <p:strVal val="visible"/>
                                      </p:to>
                                    </p:set>
                                    <p:animEffect transition="in" filter="blinds(horizontal)">
                                      <p:cBhvr>
                                        <p:cTn id="118" dur="500"/>
                                        <p:tgtEl>
                                          <p:spTgt spid="23"/>
                                        </p:tgtEl>
                                      </p:cBhvr>
                                    </p:animEffect>
                                  </p:childTnLst>
                                </p:cTn>
                              </p:par>
                              <p:par>
                                <p:cTn id="119" presetID="3" presetClass="entr" presetSubtype="10" fill="hold" grpId="0" nodeType="withEffect">
                                  <p:stCondLst>
                                    <p:cond delay="0"/>
                                  </p:stCondLst>
                                  <p:childTnLst>
                                    <p:set>
                                      <p:cBhvr>
                                        <p:cTn id="120" dur="1" fill="hold">
                                          <p:stCondLst>
                                            <p:cond delay="0"/>
                                          </p:stCondLst>
                                        </p:cTn>
                                        <p:tgtEl>
                                          <p:spTgt spid="58"/>
                                        </p:tgtEl>
                                        <p:attrNameLst>
                                          <p:attrName>style.visibility</p:attrName>
                                        </p:attrNameLst>
                                      </p:cBhvr>
                                      <p:to>
                                        <p:strVal val="visible"/>
                                      </p:to>
                                    </p:set>
                                    <p:animEffect transition="in" filter="blinds(horizontal)">
                                      <p:cBhvr>
                                        <p:cTn id="121" dur="500"/>
                                        <p:tgtEl>
                                          <p:spTgt spid="58"/>
                                        </p:tgtEl>
                                      </p:cBhvr>
                                    </p:animEffect>
                                  </p:childTnLst>
                                </p:cTn>
                              </p:par>
                              <p:par>
                                <p:cTn id="122" presetID="3" presetClass="entr" presetSubtype="10" fill="hold" grpId="0" nodeType="withEffect">
                                  <p:stCondLst>
                                    <p:cond delay="0"/>
                                  </p:stCondLst>
                                  <p:childTnLst>
                                    <p:set>
                                      <p:cBhvr>
                                        <p:cTn id="123" dur="1" fill="hold">
                                          <p:stCondLst>
                                            <p:cond delay="0"/>
                                          </p:stCondLst>
                                        </p:cTn>
                                        <p:tgtEl>
                                          <p:spTgt spid="29"/>
                                        </p:tgtEl>
                                        <p:attrNameLst>
                                          <p:attrName>style.visibility</p:attrName>
                                        </p:attrNameLst>
                                      </p:cBhvr>
                                      <p:to>
                                        <p:strVal val="visible"/>
                                      </p:to>
                                    </p:set>
                                    <p:animEffect transition="in" filter="blinds(horizontal)">
                                      <p:cBhvr>
                                        <p:cTn id="124" dur="500"/>
                                        <p:tgtEl>
                                          <p:spTgt spid="29"/>
                                        </p:tgtEl>
                                      </p:cBhvr>
                                    </p:animEffect>
                                  </p:childTnLst>
                                </p:cTn>
                              </p:par>
                            </p:childTnLst>
                          </p:cTn>
                        </p:par>
                      </p:childTnLst>
                    </p:cTn>
                  </p:par>
                  <p:par>
                    <p:cTn id="125" fill="hold">
                      <p:stCondLst>
                        <p:cond delay="indefinite"/>
                      </p:stCondLst>
                      <p:childTnLst>
                        <p:par>
                          <p:cTn id="126" fill="hold">
                            <p:stCondLst>
                              <p:cond delay="0"/>
                            </p:stCondLst>
                            <p:childTnLst>
                              <p:par>
                                <p:cTn id="127" presetID="4" presetClass="entr" presetSubtype="16" fill="hold" grpId="0" nodeType="clickEffect">
                                  <p:stCondLst>
                                    <p:cond delay="0"/>
                                  </p:stCondLst>
                                  <p:childTnLst>
                                    <p:set>
                                      <p:cBhvr>
                                        <p:cTn id="128" dur="1" fill="hold">
                                          <p:stCondLst>
                                            <p:cond delay="0"/>
                                          </p:stCondLst>
                                        </p:cTn>
                                        <p:tgtEl>
                                          <p:spTgt spid="37"/>
                                        </p:tgtEl>
                                        <p:attrNameLst>
                                          <p:attrName>style.visibility</p:attrName>
                                        </p:attrNameLst>
                                      </p:cBhvr>
                                      <p:to>
                                        <p:strVal val="visible"/>
                                      </p:to>
                                    </p:set>
                                    <p:animEffect transition="in" filter="box(in)">
                                      <p:cBhvr>
                                        <p:cTn id="129" dur="500"/>
                                        <p:tgtEl>
                                          <p:spTgt spid="37"/>
                                        </p:tgtEl>
                                      </p:cBhvr>
                                    </p:animEffect>
                                  </p:childTnLst>
                                </p:cTn>
                              </p:par>
                              <p:par>
                                <p:cTn id="130" presetID="4" presetClass="entr" presetSubtype="16" fill="hold" grpId="0" nodeType="withEffect">
                                  <p:stCondLst>
                                    <p:cond delay="0"/>
                                  </p:stCondLst>
                                  <p:childTnLst>
                                    <p:set>
                                      <p:cBhvr>
                                        <p:cTn id="131" dur="1" fill="hold">
                                          <p:stCondLst>
                                            <p:cond delay="0"/>
                                          </p:stCondLst>
                                        </p:cTn>
                                        <p:tgtEl>
                                          <p:spTgt spid="36"/>
                                        </p:tgtEl>
                                        <p:attrNameLst>
                                          <p:attrName>style.visibility</p:attrName>
                                        </p:attrNameLst>
                                      </p:cBhvr>
                                      <p:to>
                                        <p:strVal val="visible"/>
                                      </p:to>
                                    </p:set>
                                    <p:animEffect transition="in" filter="box(in)">
                                      <p:cBhvr>
                                        <p:cTn id="132" dur="500"/>
                                        <p:tgtEl>
                                          <p:spTgt spid="36"/>
                                        </p:tgtEl>
                                      </p:cBhvr>
                                    </p:animEffect>
                                  </p:childTnLst>
                                </p:cTn>
                              </p:par>
                            </p:childTnLst>
                          </p:cTn>
                        </p:par>
                      </p:childTnLst>
                    </p:cTn>
                  </p:par>
                  <p:par>
                    <p:cTn id="133" fill="hold">
                      <p:stCondLst>
                        <p:cond delay="indefinite"/>
                      </p:stCondLst>
                      <p:childTnLst>
                        <p:par>
                          <p:cTn id="134" fill="hold">
                            <p:stCondLst>
                              <p:cond delay="0"/>
                            </p:stCondLst>
                            <p:childTnLst>
                              <p:par>
                                <p:cTn id="135" presetID="3" presetClass="entr" presetSubtype="10" fill="hold" nodeType="clickEffect">
                                  <p:stCondLst>
                                    <p:cond delay="0"/>
                                  </p:stCondLst>
                                  <p:childTnLst>
                                    <p:set>
                                      <p:cBhvr>
                                        <p:cTn id="136" dur="1" fill="hold">
                                          <p:stCondLst>
                                            <p:cond delay="0"/>
                                          </p:stCondLst>
                                        </p:cTn>
                                        <p:tgtEl>
                                          <p:spTgt spid="5"/>
                                        </p:tgtEl>
                                        <p:attrNameLst>
                                          <p:attrName>style.visibility</p:attrName>
                                        </p:attrNameLst>
                                      </p:cBhvr>
                                      <p:to>
                                        <p:strVal val="visible"/>
                                      </p:to>
                                    </p:set>
                                    <p:animEffect transition="in" filter="blinds(horizontal)">
                                      <p:cBhvr>
                                        <p:cTn id="137" dur="500"/>
                                        <p:tgtEl>
                                          <p:spTgt spid="5"/>
                                        </p:tgtEl>
                                      </p:cBhvr>
                                    </p:animEffect>
                                  </p:childTnLst>
                                </p:cTn>
                              </p:par>
                              <p:par>
                                <p:cTn id="138" presetID="3" presetClass="entr" presetSubtype="10" fill="hold" nodeType="withEffect">
                                  <p:stCondLst>
                                    <p:cond delay="0"/>
                                  </p:stCondLst>
                                  <p:childTnLst>
                                    <p:set>
                                      <p:cBhvr>
                                        <p:cTn id="139" dur="1" fill="hold">
                                          <p:stCondLst>
                                            <p:cond delay="0"/>
                                          </p:stCondLst>
                                        </p:cTn>
                                        <p:tgtEl>
                                          <p:spTgt spid="54"/>
                                        </p:tgtEl>
                                        <p:attrNameLst>
                                          <p:attrName>style.visibility</p:attrName>
                                        </p:attrNameLst>
                                      </p:cBhvr>
                                      <p:to>
                                        <p:strVal val="visible"/>
                                      </p:to>
                                    </p:set>
                                    <p:animEffect transition="in" filter="blinds(horizontal)">
                                      <p:cBhvr>
                                        <p:cTn id="140" dur="500"/>
                                        <p:tgtEl>
                                          <p:spTgt spid="54"/>
                                        </p:tgtEl>
                                      </p:cBhvr>
                                    </p:animEffect>
                                  </p:childTnLst>
                                </p:cTn>
                              </p:par>
                              <p:par>
                                <p:cTn id="141" presetID="3" presetClass="entr" presetSubtype="10" fill="hold" grpId="0" nodeType="withEffect">
                                  <p:stCondLst>
                                    <p:cond delay="0"/>
                                  </p:stCondLst>
                                  <p:childTnLst>
                                    <p:set>
                                      <p:cBhvr>
                                        <p:cTn id="142" dur="1" fill="hold">
                                          <p:stCondLst>
                                            <p:cond delay="0"/>
                                          </p:stCondLst>
                                        </p:cTn>
                                        <p:tgtEl>
                                          <p:spTgt spid="39"/>
                                        </p:tgtEl>
                                        <p:attrNameLst>
                                          <p:attrName>style.visibility</p:attrName>
                                        </p:attrNameLst>
                                      </p:cBhvr>
                                      <p:to>
                                        <p:strVal val="visible"/>
                                      </p:to>
                                    </p:set>
                                    <p:animEffect transition="in" filter="blinds(horizontal)">
                                      <p:cBhvr>
                                        <p:cTn id="143" dur="500"/>
                                        <p:tgtEl>
                                          <p:spTgt spid="39"/>
                                        </p:tgtEl>
                                      </p:cBhvr>
                                    </p:animEffect>
                                  </p:childTnLst>
                                </p:cTn>
                              </p:par>
                              <p:par>
                                <p:cTn id="144" presetID="3" presetClass="entr" presetSubtype="10" fill="hold" grpId="0" nodeType="withEffect">
                                  <p:stCondLst>
                                    <p:cond delay="0"/>
                                  </p:stCondLst>
                                  <p:childTnLst>
                                    <p:set>
                                      <p:cBhvr>
                                        <p:cTn id="145" dur="1" fill="hold">
                                          <p:stCondLst>
                                            <p:cond delay="0"/>
                                          </p:stCondLst>
                                        </p:cTn>
                                        <p:tgtEl>
                                          <p:spTgt spid="38"/>
                                        </p:tgtEl>
                                        <p:attrNameLst>
                                          <p:attrName>style.visibility</p:attrName>
                                        </p:attrNameLst>
                                      </p:cBhvr>
                                      <p:to>
                                        <p:strVal val="visible"/>
                                      </p:to>
                                    </p:set>
                                    <p:animEffect transition="in" filter="blinds(horizontal)">
                                      <p:cBhvr>
                                        <p:cTn id="146" dur="500"/>
                                        <p:tgtEl>
                                          <p:spTgt spid="38"/>
                                        </p:tgtEl>
                                      </p:cBhvr>
                                    </p:animEffect>
                                  </p:childTnLst>
                                </p:cTn>
                              </p:par>
                            </p:childTnLst>
                          </p:cTn>
                        </p:par>
                      </p:childTnLst>
                    </p:cTn>
                  </p:par>
                  <p:par>
                    <p:cTn id="147" fill="hold">
                      <p:stCondLst>
                        <p:cond delay="indefinite"/>
                      </p:stCondLst>
                      <p:childTnLst>
                        <p:par>
                          <p:cTn id="148" fill="hold">
                            <p:stCondLst>
                              <p:cond delay="0"/>
                            </p:stCondLst>
                            <p:childTnLst>
                              <p:par>
                                <p:cTn id="149" presetID="4" presetClass="entr" presetSubtype="16" fill="hold" grpId="0" nodeType="clickEffect">
                                  <p:stCondLst>
                                    <p:cond delay="0"/>
                                  </p:stCondLst>
                                  <p:childTnLst>
                                    <p:set>
                                      <p:cBhvr>
                                        <p:cTn id="150" dur="1" fill="hold">
                                          <p:stCondLst>
                                            <p:cond delay="0"/>
                                          </p:stCondLst>
                                        </p:cTn>
                                        <p:tgtEl>
                                          <p:spTgt spid="44"/>
                                        </p:tgtEl>
                                        <p:attrNameLst>
                                          <p:attrName>style.visibility</p:attrName>
                                        </p:attrNameLst>
                                      </p:cBhvr>
                                      <p:to>
                                        <p:strVal val="visible"/>
                                      </p:to>
                                    </p:set>
                                    <p:animEffect transition="in" filter="box(in)">
                                      <p:cBhvr>
                                        <p:cTn id="151" dur="500"/>
                                        <p:tgtEl>
                                          <p:spTgt spid="44"/>
                                        </p:tgtEl>
                                      </p:cBhvr>
                                    </p:animEffect>
                                  </p:childTnLst>
                                </p:cTn>
                              </p:par>
                              <p:par>
                                <p:cTn id="152" presetID="4" presetClass="entr" presetSubtype="16" fill="hold" grpId="0" nodeType="withEffect">
                                  <p:stCondLst>
                                    <p:cond delay="0"/>
                                  </p:stCondLst>
                                  <p:childTnLst>
                                    <p:set>
                                      <p:cBhvr>
                                        <p:cTn id="153" dur="1" fill="hold">
                                          <p:stCondLst>
                                            <p:cond delay="0"/>
                                          </p:stCondLst>
                                        </p:cTn>
                                        <p:tgtEl>
                                          <p:spTgt spid="43"/>
                                        </p:tgtEl>
                                        <p:attrNameLst>
                                          <p:attrName>style.visibility</p:attrName>
                                        </p:attrNameLst>
                                      </p:cBhvr>
                                      <p:to>
                                        <p:strVal val="visible"/>
                                      </p:to>
                                    </p:set>
                                    <p:animEffect transition="in" filter="box(in)">
                                      <p:cBhvr>
                                        <p:cTn id="154" dur="500"/>
                                        <p:tgtEl>
                                          <p:spTgt spid="43"/>
                                        </p:tgtEl>
                                      </p:cBhvr>
                                    </p:animEffect>
                                  </p:childTnLst>
                                </p:cTn>
                              </p:par>
                            </p:childTnLst>
                          </p:cTn>
                        </p:par>
                      </p:childTnLst>
                    </p:cTn>
                  </p:par>
                  <p:par>
                    <p:cTn id="155" fill="hold">
                      <p:stCondLst>
                        <p:cond delay="indefinite"/>
                      </p:stCondLst>
                      <p:childTnLst>
                        <p:par>
                          <p:cTn id="156" fill="hold">
                            <p:stCondLst>
                              <p:cond delay="0"/>
                            </p:stCondLst>
                            <p:childTnLst>
                              <p:par>
                                <p:cTn id="157" presetID="3" presetClass="entr" presetSubtype="10" fill="hold" nodeType="clickEffect">
                                  <p:stCondLst>
                                    <p:cond delay="0"/>
                                  </p:stCondLst>
                                  <p:childTnLst>
                                    <p:set>
                                      <p:cBhvr>
                                        <p:cTn id="158" dur="1" fill="hold">
                                          <p:stCondLst>
                                            <p:cond delay="0"/>
                                          </p:stCondLst>
                                        </p:cTn>
                                        <p:tgtEl>
                                          <p:spTgt spid="55"/>
                                        </p:tgtEl>
                                        <p:attrNameLst>
                                          <p:attrName>style.visibility</p:attrName>
                                        </p:attrNameLst>
                                      </p:cBhvr>
                                      <p:to>
                                        <p:strVal val="visible"/>
                                      </p:to>
                                    </p:set>
                                    <p:animEffect transition="in" filter="blinds(horizontal)">
                                      <p:cBhvr>
                                        <p:cTn id="159" dur="500"/>
                                        <p:tgtEl>
                                          <p:spTgt spid="55"/>
                                        </p:tgtEl>
                                      </p:cBhvr>
                                    </p:animEffect>
                                  </p:childTnLst>
                                </p:cTn>
                              </p:par>
                              <p:par>
                                <p:cTn id="160" presetID="3" presetClass="entr" presetSubtype="10" fill="hold" grpId="0" nodeType="withEffect">
                                  <p:stCondLst>
                                    <p:cond delay="0"/>
                                  </p:stCondLst>
                                  <p:childTnLst>
                                    <p:set>
                                      <p:cBhvr>
                                        <p:cTn id="161" dur="1" fill="hold">
                                          <p:stCondLst>
                                            <p:cond delay="0"/>
                                          </p:stCondLst>
                                        </p:cTn>
                                        <p:tgtEl>
                                          <p:spTgt spid="46"/>
                                        </p:tgtEl>
                                        <p:attrNameLst>
                                          <p:attrName>style.visibility</p:attrName>
                                        </p:attrNameLst>
                                      </p:cBhvr>
                                      <p:to>
                                        <p:strVal val="visible"/>
                                      </p:to>
                                    </p:set>
                                    <p:animEffect transition="in" filter="blinds(horizontal)">
                                      <p:cBhvr>
                                        <p:cTn id="162" dur="500"/>
                                        <p:tgtEl>
                                          <p:spTgt spid="46"/>
                                        </p:tgtEl>
                                      </p:cBhvr>
                                    </p:animEffect>
                                  </p:childTnLst>
                                </p:cTn>
                              </p:par>
                              <p:par>
                                <p:cTn id="163" presetID="3" presetClass="entr" presetSubtype="10" fill="hold" grpId="0" nodeType="withEffect">
                                  <p:stCondLst>
                                    <p:cond delay="0"/>
                                  </p:stCondLst>
                                  <p:childTnLst>
                                    <p:set>
                                      <p:cBhvr>
                                        <p:cTn id="164" dur="1" fill="hold">
                                          <p:stCondLst>
                                            <p:cond delay="0"/>
                                          </p:stCondLst>
                                        </p:cTn>
                                        <p:tgtEl>
                                          <p:spTgt spid="60"/>
                                        </p:tgtEl>
                                        <p:attrNameLst>
                                          <p:attrName>style.visibility</p:attrName>
                                        </p:attrNameLst>
                                      </p:cBhvr>
                                      <p:to>
                                        <p:strVal val="visible"/>
                                      </p:to>
                                    </p:set>
                                    <p:animEffect transition="in" filter="blinds(horizontal)">
                                      <p:cBhvr>
                                        <p:cTn id="165" dur="500"/>
                                        <p:tgtEl>
                                          <p:spTgt spid="60"/>
                                        </p:tgtEl>
                                      </p:cBhvr>
                                    </p:animEffect>
                                  </p:childTnLst>
                                </p:cTn>
                              </p:par>
                              <p:par>
                                <p:cTn id="166" presetID="3" presetClass="entr" presetSubtype="10" fill="hold" grpId="0" nodeType="withEffect">
                                  <p:stCondLst>
                                    <p:cond delay="0"/>
                                  </p:stCondLst>
                                  <p:childTnLst>
                                    <p:set>
                                      <p:cBhvr>
                                        <p:cTn id="167" dur="1" fill="hold">
                                          <p:stCondLst>
                                            <p:cond delay="0"/>
                                          </p:stCondLst>
                                        </p:cTn>
                                        <p:tgtEl>
                                          <p:spTgt spid="59"/>
                                        </p:tgtEl>
                                        <p:attrNameLst>
                                          <p:attrName>style.visibility</p:attrName>
                                        </p:attrNameLst>
                                      </p:cBhvr>
                                      <p:to>
                                        <p:strVal val="visible"/>
                                      </p:to>
                                    </p:set>
                                    <p:animEffect transition="in" filter="blinds(horizontal)">
                                      <p:cBhvr>
                                        <p:cTn id="168" dur="500"/>
                                        <p:tgtEl>
                                          <p:spTgt spid="59"/>
                                        </p:tgtEl>
                                      </p:cBhvr>
                                    </p:animEffect>
                                  </p:childTnLst>
                                </p:cTn>
                              </p:par>
                              <p:par>
                                <p:cTn id="169" presetID="3" presetClass="entr" presetSubtype="10" fill="hold" grpId="0" nodeType="withEffect">
                                  <p:stCondLst>
                                    <p:cond delay="0"/>
                                  </p:stCondLst>
                                  <p:childTnLst>
                                    <p:set>
                                      <p:cBhvr>
                                        <p:cTn id="170" dur="1" fill="hold">
                                          <p:stCondLst>
                                            <p:cond delay="0"/>
                                          </p:stCondLst>
                                        </p:cTn>
                                        <p:tgtEl>
                                          <p:spTgt spid="45"/>
                                        </p:tgtEl>
                                        <p:attrNameLst>
                                          <p:attrName>style.visibility</p:attrName>
                                        </p:attrNameLst>
                                      </p:cBhvr>
                                      <p:to>
                                        <p:strVal val="visible"/>
                                      </p:to>
                                    </p:set>
                                    <p:animEffect transition="in" filter="blinds(horizontal)">
                                      <p:cBhvr>
                                        <p:cTn id="171" dur="500"/>
                                        <p:tgtEl>
                                          <p:spTgt spid="45"/>
                                        </p:tgtEl>
                                      </p:cBhvr>
                                    </p:animEffect>
                                  </p:childTnLst>
                                </p:cTn>
                              </p:par>
                            </p:childTnLst>
                          </p:cTn>
                        </p:par>
                      </p:childTnLst>
                    </p:cTn>
                  </p:par>
                  <p:par>
                    <p:cTn id="172" fill="hold">
                      <p:stCondLst>
                        <p:cond delay="indefinite"/>
                      </p:stCondLst>
                      <p:childTnLst>
                        <p:par>
                          <p:cTn id="173" fill="hold">
                            <p:stCondLst>
                              <p:cond delay="0"/>
                            </p:stCondLst>
                            <p:childTnLst>
                              <p:par>
                                <p:cTn id="174" presetID="3" presetClass="entr" presetSubtype="10" fill="hold" grpId="0" nodeType="clickEffect">
                                  <p:stCondLst>
                                    <p:cond delay="0"/>
                                  </p:stCondLst>
                                  <p:childTnLst>
                                    <p:set>
                                      <p:cBhvr>
                                        <p:cTn id="175" dur="1" fill="hold">
                                          <p:stCondLst>
                                            <p:cond delay="0"/>
                                          </p:stCondLst>
                                        </p:cTn>
                                        <p:tgtEl>
                                          <p:spTgt spid="47"/>
                                        </p:tgtEl>
                                        <p:attrNameLst>
                                          <p:attrName>style.visibility</p:attrName>
                                        </p:attrNameLst>
                                      </p:cBhvr>
                                      <p:to>
                                        <p:strVal val="visible"/>
                                      </p:to>
                                    </p:set>
                                    <p:animEffect transition="in" filter="blinds(horizontal)">
                                      <p:cBhvr>
                                        <p:cTn id="176"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12" grpId="0"/>
      <p:bldP spid="13" grpId="0"/>
      <p:bldP spid="14" grpId="0" animBg="1"/>
      <p:bldP spid="15" grpId="0"/>
      <p:bldP spid="16" grpId="0"/>
      <p:bldP spid="17" grpId="0"/>
      <p:bldP spid="18" grpId="0"/>
      <p:bldP spid="19" grpId="0" animBg="1"/>
      <p:bldP spid="20" grpId="0" animBg="1"/>
      <p:bldP spid="21" grpId="0"/>
      <p:bldP spid="22" grpId="0"/>
      <p:bldP spid="23" grpId="0"/>
      <p:bldP spid="24" grpId="0"/>
      <p:bldP spid="25" grpId="0" animBg="1"/>
      <p:bldP spid="29" grpId="0"/>
      <p:bldP spid="30" grpId="0"/>
      <p:bldP spid="31" grpId="0"/>
      <p:bldP spid="32" grpId="0" animBg="1"/>
      <p:bldP spid="36" grpId="0" animBg="1"/>
      <p:bldP spid="37" grpId="0"/>
      <p:bldP spid="38" grpId="0"/>
      <p:bldP spid="39" grpId="0" animBg="1"/>
      <p:bldP spid="43" grpId="0" animBg="1"/>
      <p:bldP spid="44" grpId="0"/>
      <p:bldP spid="45" grpId="0" animBg="1"/>
      <p:bldP spid="46" grpId="0" animBg="1"/>
      <p:bldP spid="47" grpId="0"/>
      <p:bldP spid="49" grpId="0"/>
      <p:bldP spid="56" grpId="0" animBg="1"/>
      <p:bldP spid="57" grpId="0" animBg="1"/>
      <p:bldP spid="58" grpId="0" animBg="1"/>
      <p:bldP spid="59" grpId="0"/>
      <p:bldP spid="6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2286000" y="0"/>
            <a:ext cx="6858000" cy="609600"/>
          </a:xfrm>
          <a:solidFill>
            <a:srgbClr val="00B0F0"/>
          </a:solidFill>
        </p:spPr>
        <p:txBody>
          <a:bodyPr rtlCol="0">
            <a:normAutofit/>
          </a:bodyPr>
          <a:lstStyle/>
          <a:p>
            <a:pPr fontAlgn="auto">
              <a:spcAft>
                <a:spcPts val="0"/>
              </a:spcAft>
              <a:defRPr/>
            </a:pPr>
            <a:r>
              <a:rPr lang="fi-FI" sz="2400" b="1" i="1" dirty="0" smtClean="0">
                <a:effectLst>
                  <a:outerShdw blurRad="38100" dist="38100" dir="2700000" algn="tl">
                    <a:srgbClr val="000000">
                      <a:alpha val="43137"/>
                    </a:srgbClr>
                  </a:outerShdw>
                </a:effectLst>
              </a:rPr>
              <a:t>SUCCESS STORY HTR dan HM KHJL KONSEL</a:t>
            </a:r>
            <a:endParaRPr lang="en-US" sz="2400" dirty="0" smtClean="0"/>
          </a:p>
        </p:txBody>
      </p:sp>
      <p:sp>
        <p:nvSpPr>
          <p:cNvPr id="30723" name="Content Placeholder 6"/>
          <p:cNvSpPr>
            <a:spLocks noGrp="1"/>
          </p:cNvSpPr>
          <p:nvPr>
            <p:ph idx="1"/>
          </p:nvPr>
        </p:nvSpPr>
        <p:spPr>
          <a:xfrm>
            <a:off x="2286000" y="2438400"/>
            <a:ext cx="6858000" cy="1600200"/>
          </a:xfrm>
          <a:solidFill>
            <a:srgbClr val="99FF66"/>
          </a:solidFill>
        </p:spPr>
        <p:txBody>
          <a:bodyPr/>
          <a:lstStyle/>
          <a:p>
            <a:pPr algn="just"/>
            <a:r>
              <a:rPr lang="es-ES" sz="1600" smtClean="0"/>
              <a:t>KHJL telah mendapatkan Ijin Usaha Pemanfaatan Hasil Hutan Kayu untuk Hutan Tanaman Rakyat (IUPHHK HTR) dari Bupati Konawe Selatan seluas ± 4.639,95 ha, sesuai SK Bupati No: 1353 tahun 2009 tanggal 10 Juni 2009 dan diserahkan secara simbolis oleh Bupati Konawe Selatan kepada Ketua KHJL pada tanggal 30 Juni 2009 bertempat di Aula Praja Kantor Bupati Konawe Selatan. </a:t>
            </a:r>
          </a:p>
        </p:txBody>
      </p:sp>
      <p:grpSp>
        <p:nvGrpSpPr>
          <p:cNvPr id="2" name="Group 7"/>
          <p:cNvGrpSpPr>
            <a:grpSpLocks/>
          </p:cNvGrpSpPr>
          <p:nvPr/>
        </p:nvGrpSpPr>
        <p:grpSpPr bwMode="auto">
          <a:xfrm>
            <a:off x="0" y="609600"/>
            <a:ext cx="2286000" cy="6248400"/>
            <a:chOff x="0" y="1143000"/>
            <a:chExt cx="2286000" cy="5715000"/>
          </a:xfrm>
        </p:grpSpPr>
        <p:pic>
          <p:nvPicPr>
            <p:cNvPr id="30735" name="Picture 15" descr="CIMG2339"/>
            <p:cNvPicPr>
              <a:picLocks noChangeAspect="1" noChangeArrowheads="1"/>
            </p:cNvPicPr>
            <p:nvPr/>
          </p:nvPicPr>
          <p:blipFill>
            <a:blip r:embed="rId2"/>
            <a:srcRect/>
            <a:stretch>
              <a:fillRect/>
            </a:stretch>
          </p:blipFill>
          <p:spPr bwMode="auto">
            <a:xfrm>
              <a:off x="0" y="1143000"/>
              <a:ext cx="2286000" cy="2046288"/>
            </a:xfrm>
            <a:prstGeom prst="rect">
              <a:avLst/>
            </a:prstGeom>
            <a:noFill/>
            <a:ln w="9525">
              <a:noFill/>
              <a:miter lim="800000"/>
              <a:headEnd/>
              <a:tailEnd/>
            </a:ln>
          </p:spPr>
        </p:pic>
        <p:pic>
          <p:nvPicPr>
            <p:cNvPr id="30736" name="Picture 9" descr="DSC00078"/>
            <p:cNvPicPr>
              <a:picLocks noChangeAspect="1" noChangeArrowheads="1"/>
            </p:cNvPicPr>
            <p:nvPr/>
          </p:nvPicPr>
          <p:blipFill>
            <a:blip r:embed="rId3"/>
            <a:srcRect/>
            <a:stretch>
              <a:fillRect/>
            </a:stretch>
          </p:blipFill>
          <p:spPr bwMode="auto">
            <a:xfrm>
              <a:off x="0" y="3179763"/>
              <a:ext cx="2286000" cy="2001837"/>
            </a:xfrm>
            <a:prstGeom prst="rect">
              <a:avLst/>
            </a:prstGeom>
            <a:noFill/>
            <a:ln w="9525">
              <a:noFill/>
              <a:miter lim="800000"/>
              <a:headEnd/>
              <a:tailEnd/>
            </a:ln>
          </p:spPr>
        </p:pic>
        <p:pic>
          <p:nvPicPr>
            <p:cNvPr id="30737" name="Picture 7" descr="DSCF0021"/>
            <p:cNvPicPr>
              <a:picLocks noChangeAspect="1" noChangeArrowheads="1"/>
            </p:cNvPicPr>
            <p:nvPr/>
          </p:nvPicPr>
          <p:blipFill>
            <a:blip r:embed="rId4"/>
            <a:srcRect/>
            <a:stretch>
              <a:fillRect/>
            </a:stretch>
          </p:blipFill>
          <p:spPr bwMode="auto">
            <a:xfrm>
              <a:off x="0" y="5029200"/>
              <a:ext cx="2286000" cy="1828800"/>
            </a:xfrm>
            <a:prstGeom prst="rect">
              <a:avLst/>
            </a:prstGeom>
            <a:noFill/>
            <a:ln w="9525">
              <a:noFill/>
              <a:miter lim="800000"/>
              <a:headEnd/>
              <a:tailEnd/>
            </a:ln>
          </p:spPr>
        </p:pic>
      </p:grpSp>
      <p:sp>
        <p:nvSpPr>
          <p:cNvPr id="8" name="Content Placeholder 6"/>
          <p:cNvSpPr txBox="1">
            <a:spLocks/>
          </p:cNvSpPr>
          <p:nvPr/>
        </p:nvSpPr>
        <p:spPr bwMode="auto">
          <a:xfrm>
            <a:off x="2286000" y="609600"/>
            <a:ext cx="6858000" cy="914400"/>
          </a:xfrm>
          <a:prstGeom prst="rect">
            <a:avLst/>
          </a:prstGeom>
          <a:solidFill>
            <a:srgbClr val="FFFF00"/>
          </a:solidFill>
          <a:ln w="9525">
            <a:noFill/>
            <a:miter lim="800000"/>
            <a:headEnd/>
            <a:tailEnd/>
          </a:ln>
        </p:spPr>
        <p:txBody>
          <a:bodyPr>
            <a:normAutofit/>
          </a:bodyPr>
          <a:lstStyle/>
          <a:p>
            <a:pPr marL="342900" indent="-342900" algn="just" eaLnBrk="0" fontAlgn="auto" hangingPunct="0">
              <a:spcBef>
                <a:spcPct val="20000"/>
              </a:spcBef>
              <a:spcAft>
                <a:spcPts val="0"/>
              </a:spcAft>
              <a:buFont typeface="Arial" pitchFamily="34" charset="0"/>
              <a:buChar char="•"/>
              <a:defRPr/>
            </a:pPr>
            <a:r>
              <a:rPr lang="fi-FI" sz="1600" dirty="0" smtClean="0">
                <a:solidFill>
                  <a:schemeClr val="tx1"/>
                </a:solidFill>
                <a:latin typeface="+mn-lt"/>
              </a:rPr>
              <a:t>Tanggal </a:t>
            </a:r>
            <a:r>
              <a:rPr lang="fi-FI" sz="1600" dirty="0">
                <a:solidFill>
                  <a:schemeClr val="tx1"/>
                </a:solidFill>
                <a:latin typeface="+mn-lt"/>
              </a:rPr>
              <a:t>26 November 2008, Menteri Kehutanan RI mengeluarkan SK Pencadangan HTR di Kabupaten Konawe Selatan seluas ± 9.835 ha sesuai dengan SK Menteri Kehutanan RI No: </a:t>
            </a:r>
            <a:r>
              <a:rPr lang="es-ES" sz="1600" dirty="0">
                <a:solidFill>
                  <a:schemeClr val="tx1"/>
                </a:solidFill>
                <a:latin typeface="+mn-lt"/>
              </a:rPr>
              <a:t>SK.435/</a:t>
            </a:r>
            <a:r>
              <a:rPr lang="es-ES" sz="1600" dirty="0" err="1">
                <a:solidFill>
                  <a:schemeClr val="tx1"/>
                </a:solidFill>
                <a:latin typeface="+mn-lt"/>
              </a:rPr>
              <a:t>Menhut</a:t>
            </a:r>
            <a:r>
              <a:rPr lang="es-ES" sz="1600" dirty="0">
                <a:solidFill>
                  <a:schemeClr val="tx1"/>
                </a:solidFill>
                <a:latin typeface="+mn-lt"/>
              </a:rPr>
              <a:t>-II/2008. </a:t>
            </a:r>
          </a:p>
        </p:txBody>
      </p:sp>
      <p:sp>
        <p:nvSpPr>
          <p:cNvPr id="9" name="Content Placeholder 6"/>
          <p:cNvSpPr txBox="1">
            <a:spLocks/>
          </p:cNvSpPr>
          <p:nvPr/>
        </p:nvSpPr>
        <p:spPr bwMode="auto">
          <a:xfrm>
            <a:off x="2286000" y="1447800"/>
            <a:ext cx="6858000" cy="609600"/>
          </a:xfrm>
          <a:prstGeom prst="rect">
            <a:avLst/>
          </a:prstGeom>
          <a:solidFill>
            <a:srgbClr val="00B0F0"/>
          </a:solidFill>
          <a:ln w="9525">
            <a:noFill/>
            <a:miter lim="800000"/>
            <a:headEnd/>
            <a:tailEnd/>
          </a:ln>
        </p:spPr>
        <p:txBody>
          <a:bodyPr>
            <a:normAutofit/>
          </a:bodyPr>
          <a:lstStyle/>
          <a:p>
            <a:pPr marL="342900" indent="-342900" algn="just" eaLnBrk="0" fontAlgn="auto" hangingPunct="0">
              <a:spcBef>
                <a:spcPct val="20000"/>
              </a:spcBef>
              <a:spcAft>
                <a:spcPts val="0"/>
              </a:spcAft>
              <a:buFont typeface="Arial" pitchFamily="34" charset="0"/>
              <a:buChar char="•"/>
              <a:defRPr/>
            </a:pPr>
            <a:r>
              <a:rPr lang="es-ES" sz="1600" b="1" dirty="0" err="1">
                <a:solidFill>
                  <a:schemeClr val="tx1"/>
                </a:solidFill>
                <a:latin typeface="+mn-lt"/>
              </a:rPr>
              <a:t>Lounching</a:t>
            </a:r>
            <a:r>
              <a:rPr lang="es-ES" sz="1600" b="1" dirty="0">
                <a:solidFill>
                  <a:schemeClr val="tx1"/>
                </a:solidFill>
                <a:latin typeface="+mn-lt"/>
              </a:rPr>
              <a:t> </a:t>
            </a:r>
            <a:r>
              <a:rPr lang="es-ES" sz="1600" b="1" dirty="0" err="1">
                <a:solidFill>
                  <a:schemeClr val="tx1"/>
                </a:solidFill>
                <a:latin typeface="+mn-lt"/>
              </a:rPr>
              <a:t>tanggal</a:t>
            </a:r>
            <a:r>
              <a:rPr lang="es-ES" sz="1600" b="1" dirty="0">
                <a:solidFill>
                  <a:schemeClr val="tx1"/>
                </a:solidFill>
                <a:latin typeface="+mn-lt"/>
              </a:rPr>
              <a:t> 10 </a:t>
            </a:r>
            <a:r>
              <a:rPr lang="es-ES" sz="1600" b="1" dirty="0" err="1">
                <a:solidFill>
                  <a:schemeClr val="tx1"/>
                </a:solidFill>
                <a:latin typeface="+mn-lt"/>
              </a:rPr>
              <a:t>Desember</a:t>
            </a:r>
            <a:r>
              <a:rPr lang="es-ES" sz="1600" b="1" dirty="0">
                <a:solidFill>
                  <a:schemeClr val="tx1"/>
                </a:solidFill>
                <a:latin typeface="+mn-lt"/>
              </a:rPr>
              <a:t> 2008, </a:t>
            </a:r>
            <a:r>
              <a:rPr lang="es-ES" sz="1600" b="1" dirty="0" err="1">
                <a:solidFill>
                  <a:schemeClr val="tx1"/>
                </a:solidFill>
                <a:latin typeface="+mn-lt"/>
              </a:rPr>
              <a:t>bertempat</a:t>
            </a:r>
            <a:r>
              <a:rPr lang="es-ES" sz="1600" b="1" dirty="0">
                <a:solidFill>
                  <a:schemeClr val="tx1"/>
                </a:solidFill>
                <a:latin typeface="+mn-lt"/>
              </a:rPr>
              <a:t> di </a:t>
            </a:r>
            <a:r>
              <a:rPr lang="es-ES" sz="1600" b="1" dirty="0" err="1">
                <a:solidFill>
                  <a:schemeClr val="tx1"/>
                </a:solidFill>
                <a:latin typeface="+mn-lt"/>
              </a:rPr>
              <a:t>Desa</a:t>
            </a:r>
            <a:r>
              <a:rPr lang="es-ES" sz="1600" b="1" dirty="0">
                <a:solidFill>
                  <a:schemeClr val="tx1"/>
                </a:solidFill>
                <a:latin typeface="+mn-lt"/>
              </a:rPr>
              <a:t> </a:t>
            </a:r>
            <a:r>
              <a:rPr lang="es-ES" sz="1600" b="1" dirty="0" err="1">
                <a:solidFill>
                  <a:schemeClr val="tx1"/>
                </a:solidFill>
                <a:latin typeface="+mn-lt"/>
              </a:rPr>
              <a:t>Lambakara</a:t>
            </a:r>
            <a:r>
              <a:rPr lang="es-ES" sz="1600" b="1" dirty="0">
                <a:solidFill>
                  <a:schemeClr val="tx1"/>
                </a:solidFill>
                <a:latin typeface="+mn-lt"/>
              </a:rPr>
              <a:t> </a:t>
            </a:r>
            <a:r>
              <a:rPr lang="es-ES" sz="1600" b="1" dirty="0" err="1">
                <a:solidFill>
                  <a:schemeClr val="tx1"/>
                </a:solidFill>
                <a:latin typeface="+mn-lt"/>
              </a:rPr>
              <a:t>Kecamatan</a:t>
            </a:r>
            <a:r>
              <a:rPr lang="es-ES" sz="1600" b="1" dirty="0">
                <a:solidFill>
                  <a:schemeClr val="tx1"/>
                </a:solidFill>
                <a:latin typeface="+mn-lt"/>
              </a:rPr>
              <a:t> </a:t>
            </a:r>
            <a:r>
              <a:rPr lang="es-ES" sz="1600" b="1" dirty="0" err="1">
                <a:solidFill>
                  <a:schemeClr val="tx1"/>
                </a:solidFill>
                <a:latin typeface="+mn-lt"/>
              </a:rPr>
              <a:t>Laeya</a:t>
            </a:r>
            <a:r>
              <a:rPr lang="es-ES" sz="1600" b="1" dirty="0">
                <a:solidFill>
                  <a:schemeClr val="tx1"/>
                </a:solidFill>
                <a:latin typeface="+mn-lt"/>
              </a:rPr>
              <a:t> </a:t>
            </a:r>
            <a:r>
              <a:rPr lang="es-ES" sz="1600" b="1" dirty="0" err="1">
                <a:solidFill>
                  <a:schemeClr val="tx1"/>
                </a:solidFill>
                <a:latin typeface="+mn-lt"/>
              </a:rPr>
              <a:t>Kabupaten</a:t>
            </a:r>
            <a:r>
              <a:rPr lang="es-ES" sz="1600" b="1" dirty="0">
                <a:solidFill>
                  <a:schemeClr val="tx1"/>
                </a:solidFill>
                <a:latin typeface="+mn-lt"/>
              </a:rPr>
              <a:t> </a:t>
            </a:r>
            <a:r>
              <a:rPr lang="es-ES" sz="1600" b="1" dirty="0" err="1">
                <a:solidFill>
                  <a:schemeClr val="tx1"/>
                </a:solidFill>
                <a:latin typeface="+mn-lt"/>
              </a:rPr>
              <a:t>Konawe</a:t>
            </a:r>
            <a:r>
              <a:rPr lang="es-ES" sz="1600" b="1" dirty="0">
                <a:solidFill>
                  <a:schemeClr val="tx1"/>
                </a:solidFill>
                <a:latin typeface="+mn-lt"/>
              </a:rPr>
              <a:t> </a:t>
            </a:r>
            <a:r>
              <a:rPr lang="es-ES" sz="1600" b="1" dirty="0" err="1">
                <a:solidFill>
                  <a:schemeClr val="tx1"/>
                </a:solidFill>
                <a:latin typeface="+mn-lt"/>
              </a:rPr>
              <a:t>Selatan</a:t>
            </a:r>
            <a:r>
              <a:rPr lang="es-ES" sz="1600" b="1" dirty="0">
                <a:solidFill>
                  <a:schemeClr val="tx1"/>
                </a:solidFill>
                <a:latin typeface="+mn-lt"/>
              </a:rPr>
              <a:t>.</a:t>
            </a:r>
          </a:p>
        </p:txBody>
      </p:sp>
      <p:sp>
        <p:nvSpPr>
          <p:cNvPr id="10" name="Content Placeholder 6"/>
          <p:cNvSpPr txBox="1">
            <a:spLocks/>
          </p:cNvSpPr>
          <p:nvPr/>
        </p:nvSpPr>
        <p:spPr bwMode="auto">
          <a:xfrm>
            <a:off x="2286000" y="2057400"/>
            <a:ext cx="6858000" cy="381000"/>
          </a:xfrm>
          <a:prstGeom prst="rect">
            <a:avLst/>
          </a:prstGeom>
          <a:solidFill>
            <a:schemeClr val="accent6">
              <a:lumMod val="75000"/>
            </a:schemeClr>
          </a:solidFill>
          <a:ln w="9525">
            <a:noFill/>
            <a:miter lim="800000"/>
            <a:headEnd/>
            <a:tailEnd/>
          </a:ln>
        </p:spPr>
        <p:txBody>
          <a:bodyPr>
            <a:normAutofit/>
          </a:bodyPr>
          <a:lstStyle/>
          <a:p>
            <a:pPr marL="342900" indent="-342900" algn="just" eaLnBrk="0" fontAlgn="auto" hangingPunct="0">
              <a:spcBef>
                <a:spcPct val="20000"/>
              </a:spcBef>
              <a:spcAft>
                <a:spcPts val="0"/>
              </a:spcAft>
              <a:buFont typeface="Arial" pitchFamily="34" charset="0"/>
              <a:buChar char="•"/>
              <a:defRPr/>
            </a:pPr>
            <a:r>
              <a:rPr lang="es-ES" sz="1600" b="1" dirty="0" err="1">
                <a:solidFill>
                  <a:schemeClr val="tx1"/>
                </a:solidFill>
                <a:latin typeface="+mn-lt"/>
              </a:rPr>
              <a:t>Pertimbangan</a:t>
            </a:r>
            <a:r>
              <a:rPr lang="es-ES" sz="1600" b="1" dirty="0">
                <a:solidFill>
                  <a:schemeClr val="tx1"/>
                </a:solidFill>
                <a:latin typeface="+mn-lt"/>
              </a:rPr>
              <a:t> </a:t>
            </a:r>
            <a:r>
              <a:rPr lang="es-ES" sz="1600" b="1" dirty="0" err="1">
                <a:solidFill>
                  <a:schemeClr val="tx1"/>
                </a:solidFill>
                <a:latin typeface="+mn-lt"/>
              </a:rPr>
              <a:t>Tehnis</a:t>
            </a:r>
            <a:r>
              <a:rPr lang="es-ES" sz="1600" b="1" dirty="0">
                <a:solidFill>
                  <a:schemeClr val="tx1"/>
                </a:solidFill>
                <a:latin typeface="+mn-lt"/>
              </a:rPr>
              <a:t> </a:t>
            </a:r>
            <a:r>
              <a:rPr lang="es-ES" sz="1600" b="1" dirty="0" err="1">
                <a:solidFill>
                  <a:schemeClr val="tx1"/>
                </a:solidFill>
                <a:latin typeface="+mn-lt"/>
              </a:rPr>
              <a:t>Hasil</a:t>
            </a:r>
            <a:r>
              <a:rPr lang="es-ES" sz="1600" b="1" dirty="0">
                <a:solidFill>
                  <a:schemeClr val="tx1"/>
                </a:solidFill>
                <a:latin typeface="+mn-lt"/>
              </a:rPr>
              <a:t> </a:t>
            </a:r>
            <a:r>
              <a:rPr lang="es-ES" sz="1600" b="1" dirty="0" err="1">
                <a:solidFill>
                  <a:schemeClr val="tx1"/>
                </a:solidFill>
                <a:latin typeface="+mn-lt"/>
              </a:rPr>
              <a:t>verifikasi</a:t>
            </a:r>
            <a:r>
              <a:rPr lang="es-ES" sz="1600" b="1" dirty="0">
                <a:solidFill>
                  <a:schemeClr val="tx1"/>
                </a:solidFill>
                <a:latin typeface="+mn-lt"/>
              </a:rPr>
              <a:t> BP2HP </a:t>
            </a:r>
            <a:r>
              <a:rPr lang="es-ES" sz="1600" b="1" dirty="0" err="1">
                <a:solidFill>
                  <a:schemeClr val="tx1"/>
                </a:solidFill>
                <a:latin typeface="+mn-lt"/>
              </a:rPr>
              <a:t>Makassar</a:t>
            </a:r>
            <a:r>
              <a:rPr lang="es-ES" sz="1600" b="1" dirty="0">
                <a:solidFill>
                  <a:schemeClr val="tx1"/>
                </a:solidFill>
                <a:latin typeface="+mn-lt"/>
              </a:rPr>
              <a:t> </a:t>
            </a:r>
            <a:r>
              <a:rPr lang="es-ES" sz="1600" b="1" dirty="0" err="1">
                <a:solidFill>
                  <a:schemeClr val="tx1"/>
                </a:solidFill>
                <a:latin typeface="+mn-lt"/>
              </a:rPr>
              <a:t>Tahun</a:t>
            </a:r>
            <a:r>
              <a:rPr lang="es-ES" sz="1600" b="1" dirty="0">
                <a:solidFill>
                  <a:schemeClr val="tx1"/>
                </a:solidFill>
                <a:latin typeface="+mn-lt"/>
              </a:rPr>
              <a:t> 2008</a:t>
            </a:r>
          </a:p>
        </p:txBody>
      </p:sp>
      <p:sp>
        <p:nvSpPr>
          <p:cNvPr id="11" name="Content Placeholder 6"/>
          <p:cNvSpPr txBox="1">
            <a:spLocks/>
          </p:cNvSpPr>
          <p:nvPr/>
        </p:nvSpPr>
        <p:spPr bwMode="auto">
          <a:xfrm>
            <a:off x="2286000" y="4038600"/>
            <a:ext cx="6858000" cy="609600"/>
          </a:xfrm>
          <a:prstGeom prst="rect">
            <a:avLst/>
          </a:prstGeom>
          <a:solidFill>
            <a:schemeClr val="accent4"/>
          </a:solidFill>
          <a:ln w="9525">
            <a:noFill/>
            <a:miter lim="800000"/>
            <a:headEnd/>
            <a:tailEnd/>
          </a:ln>
        </p:spPr>
        <p:txBody>
          <a:bodyPr>
            <a:normAutofit/>
          </a:bodyPr>
          <a:lstStyle/>
          <a:p>
            <a:pPr marL="342900" indent="-342900" algn="just" eaLnBrk="0" fontAlgn="auto" hangingPunct="0">
              <a:spcBef>
                <a:spcPct val="20000"/>
              </a:spcBef>
              <a:spcAft>
                <a:spcPts val="0"/>
              </a:spcAft>
              <a:buFont typeface="Arial" pitchFamily="34" charset="0"/>
              <a:buChar char="•"/>
              <a:defRPr/>
            </a:pPr>
            <a:r>
              <a:rPr lang="es-ES" sz="1600" dirty="0">
                <a:solidFill>
                  <a:schemeClr val="tx1"/>
                </a:solidFill>
                <a:latin typeface="+mn-lt"/>
              </a:rPr>
              <a:t>SK. </a:t>
            </a:r>
            <a:r>
              <a:rPr lang="es-ES" sz="1600" dirty="0" err="1">
                <a:solidFill>
                  <a:schemeClr val="tx1"/>
                </a:solidFill>
                <a:latin typeface="+mn-lt"/>
              </a:rPr>
              <a:t>Pendampingan</a:t>
            </a:r>
            <a:r>
              <a:rPr lang="es-ES" sz="1600" dirty="0">
                <a:solidFill>
                  <a:schemeClr val="tx1"/>
                </a:solidFill>
                <a:latin typeface="+mn-lt"/>
              </a:rPr>
              <a:t> IUPHHK-HTR KHJL </a:t>
            </a:r>
            <a:r>
              <a:rPr lang="es-ES" sz="1600" dirty="0" err="1">
                <a:solidFill>
                  <a:schemeClr val="tx1"/>
                </a:solidFill>
                <a:latin typeface="+mn-lt"/>
              </a:rPr>
              <a:t>dikeluarkan</a:t>
            </a:r>
            <a:r>
              <a:rPr lang="es-ES" sz="1600" dirty="0">
                <a:solidFill>
                  <a:schemeClr val="tx1"/>
                </a:solidFill>
                <a:latin typeface="+mn-lt"/>
              </a:rPr>
              <a:t>  </a:t>
            </a:r>
            <a:r>
              <a:rPr lang="es-ES" sz="1600" dirty="0" err="1">
                <a:solidFill>
                  <a:schemeClr val="tx1"/>
                </a:solidFill>
                <a:latin typeface="+mn-lt"/>
              </a:rPr>
              <a:t>oleh</a:t>
            </a:r>
            <a:r>
              <a:rPr lang="es-ES" sz="1600" dirty="0">
                <a:solidFill>
                  <a:schemeClr val="tx1"/>
                </a:solidFill>
                <a:latin typeface="+mn-lt"/>
              </a:rPr>
              <a:t> </a:t>
            </a:r>
            <a:r>
              <a:rPr lang="es-ES" sz="1600" dirty="0" err="1">
                <a:solidFill>
                  <a:schemeClr val="tx1"/>
                </a:solidFill>
                <a:latin typeface="+mn-lt"/>
              </a:rPr>
              <a:t>bupati</a:t>
            </a:r>
            <a:r>
              <a:rPr lang="es-ES" sz="1600" dirty="0">
                <a:solidFill>
                  <a:schemeClr val="tx1"/>
                </a:solidFill>
                <a:latin typeface="+mn-lt"/>
              </a:rPr>
              <a:t> pada </a:t>
            </a:r>
            <a:r>
              <a:rPr lang="es-ES" sz="1600" dirty="0" err="1">
                <a:solidFill>
                  <a:schemeClr val="tx1"/>
                </a:solidFill>
                <a:latin typeface="+mn-lt"/>
              </a:rPr>
              <a:t>tanggal</a:t>
            </a:r>
            <a:r>
              <a:rPr lang="es-ES" sz="1600" dirty="0">
                <a:solidFill>
                  <a:schemeClr val="tx1"/>
                </a:solidFill>
                <a:latin typeface="+mn-lt"/>
              </a:rPr>
              <a:t> 2 </a:t>
            </a:r>
            <a:r>
              <a:rPr lang="es-ES" sz="1600" dirty="0" err="1">
                <a:solidFill>
                  <a:schemeClr val="tx1"/>
                </a:solidFill>
                <a:latin typeface="+mn-lt"/>
              </a:rPr>
              <a:t>November</a:t>
            </a:r>
            <a:r>
              <a:rPr lang="es-ES" sz="1600" dirty="0">
                <a:solidFill>
                  <a:schemeClr val="tx1"/>
                </a:solidFill>
                <a:latin typeface="+mn-lt"/>
              </a:rPr>
              <a:t> 2009, </a:t>
            </a:r>
            <a:r>
              <a:rPr lang="es-ES" sz="1600" dirty="0" err="1">
                <a:solidFill>
                  <a:schemeClr val="tx1"/>
                </a:solidFill>
                <a:latin typeface="+mn-lt"/>
              </a:rPr>
              <a:t>Nomor</a:t>
            </a:r>
            <a:r>
              <a:rPr lang="es-ES" sz="1600" dirty="0">
                <a:solidFill>
                  <a:schemeClr val="tx1"/>
                </a:solidFill>
                <a:latin typeface="+mn-lt"/>
              </a:rPr>
              <a:t>: 899 </a:t>
            </a:r>
            <a:r>
              <a:rPr lang="es-ES" sz="1600" dirty="0" err="1">
                <a:solidFill>
                  <a:schemeClr val="tx1"/>
                </a:solidFill>
                <a:latin typeface="+mn-lt"/>
              </a:rPr>
              <a:t>Tahun</a:t>
            </a:r>
            <a:r>
              <a:rPr lang="es-ES" sz="1600" dirty="0">
                <a:solidFill>
                  <a:schemeClr val="tx1"/>
                </a:solidFill>
                <a:latin typeface="+mn-lt"/>
              </a:rPr>
              <a:t> 2009.</a:t>
            </a:r>
          </a:p>
        </p:txBody>
      </p:sp>
      <p:sp>
        <p:nvSpPr>
          <p:cNvPr id="12" name="Content Placeholder 6"/>
          <p:cNvSpPr txBox="1">
            <a:spLocks/>
          </p:cNvSpPr>
          <p:nvPr/>
        </p:nvSpPr>
        <p:spPr bwMode="auto">
          <a:xfrm>
            <a:off x="2286000" y="4648200"/>
            <a:ext cx="6858000" cy="762000"/>
          </a:xfrm>
          <a:prstGeom prst="rect">
            <a:avLst/>
          </a:prstGeom>
          <a:solidFill>
            <a:srgbClr val="00B050"/>
          </a:solidFill>
          <a:ln w="9525">
            <a:noFill/>
            <a:miter lim="800000"/>
            <a:headEnd/>
            <a:tailEnd/>
          </a:ln>
        </p:spPr>
        <p:txBody>
          <a:bodyPr>
            <a:normAutofit fontScale="92500" lnSpcReduction="20000"/>
          </a:bodyPr>
          <a:lstStyle/>
          <a:p>
            <a:pPr marL="342900" indent="-342900" algn="l" eaLnBrk="0" fontAlgn="auto" hangingPunct="0">
              <a:spcBef>
                <a:spcPct val="20000"/>
              </a:spcBef>
              <a:spcAft>
                <a:spcPts val="0"/>
              </a:spcAft>
              <a:buFont typeface="Arial" pitchFamily="34" charset="0"/>
              <a:buChar char="•"/>
              <a:defRPr/>
            </a:pPr>
            <a:r>
              <a:rPr lang="en-US" sz="1600" dirty="0" err="1">
                <a:solidFill>
                  <a:schemeClr val="tx1"/>
                </a:solidFill>
                <a:latin typeface="+mn-lt"/>
              </a:rPr>
              <a:t>Dokumen</a:t>
            </a:r>
            <a:r>
              <a:rPr lang="en-US" sz="1600" dirty="0">
                <a:solidFill>
                  <a:schemeClr val="tx1"/>
                </a:solidFill>
                <a:latin typeface="+mn-lt"/>
              </a:rPr>
              <a:t> </a:t>
            </a:r>
            <a:r>
              <a:rPr lang="en-US" sz="1600" dirty="0" err="1">
                <a:solidFill>
                  <a:schemeClr val="tx1"/>
                </a:solidFill>
                <a:latin typeface="+mn-lt"/>
              </a:rPr>
              <a:t>Pengesahan</a:t>
            </a:r>
            <a:r>
              <a:rPr lang="en-US" sz="1600" dirty="0">
                <a:solidFill>
                  <a:schemeClr val="tx1"/>
                </a:solidFill>
                <a:latin typeface="+mn-lt"/>
              </a:rPr>
              <a:t> </a:t>
            </a:r>
            <a:r>
              <a:rPr lang="en-US" sz="1600" dirty="0" err="1">
                <a:solidFill>
                  <a:schemeClr val="tx1"/>
                </a:solidFill>
                <a:latin typeface="+mn-lt"/>
              </a:rPr>
              <a:t>Buku</a:t>
            </a:r>
            <a:r>
              <a:rPr lang="en-US" sz="1600" dirty="0">
                <a:solidFill>
                  <a:schemeClr val="tx1"/>
                </a:solidFill>
                <a:latin typeface="+mn-lt"/>
              </a:rPr>
              <a:t> RKU/RKT IUPHHK-HTR KHJL </a:t>
            </a:r>
            <a:r>
              <a:rPr lang="en-US" sz="1600" dirty="0" err="1">
                <a:solidFill>
                  <a:schemeClr val="tx1"/>
                </a:solidFill>
                <a:latin typeface="+mn-lt"/>
              </a:rPr>
              <a:t>oleh</a:t>
            </a:r>
            <a:r>
              <a:rPr lang="en-US" sz="1600" dirty="0">
                <a:solidFill>
                  <a:schemeClr val="tx1"/>
                </a:solidFill>
                <a:latin typeface="+mn-lt"/>
              </a:rPr>
              <a:t> </a:t>
            </a:r>
            <a:r>
              <a:rPr lang="en-US" sz="1600" dirty="0" err="1">
                <a:solidFill>
                  <a:schemeClr val="tx1"/>
                </a:solidFill>
                <a:latin typeface="+mn-lt"/>
              </a:rPr>
              <a:t>Dishut</a:t>
            </a:r>
            <a:r>
              <a:rPr lang="en-US" sz="1600" dirty="0">
                <a:solidFill>
                  <a:schemeClr val="tx1"/>
                </a:solidFill>
                <a:latin typeface="+mn-lt"/>
              </a:rPr>
              <a:t> </a:t>
            </a:r>
            <a:r>
              <a:rPr lang="en-US" sz="1600" dirty="0" err="1">
                <a:solidFill>
                  <a:schemeClr val="tx1"/>
                </a:solidFill>
                <a:latin typeface="+mn-lt"/>
              </a:rPr>
              <a:t>Konsel</a:t>
            </a:r>
            <a:r>
              <a:rPr lang="en-US" sz="1600" dirty="0">
                <a:solidFill>
                  <a:schemeClr val="tx1"/>
                </a:solidFill>
                <a:latin typeface="+mn-lt"/>
              </a:rPr>
              <a:t>, </a:t>
            </a:r>
            <a:r>
              <a:rPr lang="en-US" sz="1600" dirty="0" err="1">
                <a:solidFill>
                  <a:schemeClr val="tx1"/>
                </a:solidFill>
                <a:latin typeface="+mn-lt"/>
              </a:rPr>
              <a:t>yaitu</a:t>
            </a:r>
            <a:r>
              <a:rPr lang="en-US" sz="1600" dirty="0">
                <a:solidFill>
                  <a:schemeClr val="tx1"/>
                </a:solidFill>
                <a:latin typeface="+mn-lt"/>
              </a:rPr>
              <a:t>:</a:t>
            </a:r>
          </a:p>
          <a:p>
            <a:pPr marL="742950" lvl="1" indent="-285750" algn="l" eaLnBrk="0" fontAlgn="auto" hangingPunct="0">
              <a:spcBef>
                <a:spcPct val="20000"/>
              </a:spcBef>
              <a:spcAft>
                <a:spcPts val="0"/>
              </a:spcAft>
              <a:buFont typeface="Arial" pitchFamily="34" charset="0"/>
              <a:buChar char="–"/>
              <a:defRPr/>
            </a:pPr>
            <a:r>
              <a:rPr lang="en-US" sz="1600" b="1" dirty="0">
                <a:solidFill>
                  <a:schemeClr val="tx1"/>
                </a:solidFill>
                <a:latin typeface="+mn-lt"/>
              </a:rPr>
              <a:t>RKT: </a:t>
            </a:r>
            <a:r>
              <a:rPr lang="en-US" sz="1600" b="1" dirty="0" err="1">
                <a:solidFill>
                  <a:schemeClr val="tx1"/>
                </a:solidFill>
                <a:latin typeface="+mn-lt"/>
              </a:rPr>
              <a:t>Nomor</a:t>
            </a:r>
            <a:r>
              <a:rPr lang="en-US" sz="1600" b="1" dirty="0">
                <a:solidFill>
                  <a:schemeClr val="tx1"/>
                </a:solidFill>
                <a:latin typeface="+mn-lt"/>
              </a:rPr>
              <a:t>: 522/140/IV/2010, </a:t>
            </a:r>
            <a:r>
              <a:rPr lang="en-US" sz="1600" b="1" dirty="0" err="1">
                <a:solidFill>
                  <a:schemeClr val="tx1"/>
                </a:solidFill>
                <a:latin typeface="+mn-lt"/>
              </a:rPr>
              <a:t>Tanggal</a:t>
            </a:r>
            <a:r>
              <a:rPr lang="en-US" sz="1600" b="1" dirty="0">
                <a:solidFill>
                  <a:schemeClr val="tx1"/>
                </a:solidFill>
                <a:latin typeface="+mn-lt"/>
              </a:rPr>
              <a:t> 19 April 2010</a:t>
            </a:r>
          </a:p>
          <a:p>
            <a:pPr marL="742950" lvl="1" indent="-285750" algn="l" eaLnBrk="0" fontAlgn="auto" hangingPunct="0">
              <a:spcBef>
                <a:spcPct val="20000"/>
              </a:spcBef>
              <a:spcAft>
                <a:spcPts val="0"/>
              </a:spcAft>
              <a:buFont typeface="Arial" pitchFamily="34" charset="0"/>
              <a:buChar char="–"/>
              <a:defRPr/>
            </a:pPr>
            <a:r>
              <a:rPr lang="en-US" sz="1600" b="1" dirty="0">
                <a:solidFill>
                  <a:schemeClr val="tx1"/>
                </a:solidFill>
                <a:latin typeface="+mn-lt"/>
              </a:rPr>
              <a:t>RKU: </a:t>
            </a:r>
            <a:r>
              <a:rPr lang="en-US" sz="1600" b="1" dirty="0" err="1">
                <a:solidFill>
                  <a:schemeClr val="tx1"/>
                </a:solidFill>
                <a:latin typeface="+mn-lt"/>
              </a:rPr>
              <a:t>Nomor</a:t>
            </a:r>
            <a:r>
              <a:rPr lang="en-US" sz="1600" b="1" dirty="0">
                <a:solidFill>
                  <a:schemeClr val="tx1"/>
                </a:solidFill>
                <a:latin typeface="+mn-lt"/>
              </a:rPr>
              <a:t>: 522/141/IV/2010, </a:t>
            </a:r>
            <a:r>
              <a:rPr lang="en-US" sz="1600" b="1" dirty="0" err="1">
                <a:solidFill>
                  <a:schemeClr val="tx1"/>
                </a:solidFill>
                <a:latin typeface="+mn-lt"/>
              </a:rPr>
              <a:t>Tanggal</a:t>
            </a:r>
            <a:r>
              <a:rPr lang="en-US" sz="1600" b="1" dirty="0">
                <a:solidFill>
                  <a:schemeClr val="tx1"/>
                </a:solidFill>
                <a:latin typeface="+mn-lt"/>
              </a:rPr>
              <a:t> 19 April 2010</a:t>
            </a:r>
            <a:r>
              <a:rPr lang="en-US" sz="1200" b="1" dirty="0">
                <a:solidFill>
                  <a:schemeClr val="tx1"/>
                </a:solidFill>
                <a:latin typeface="+mn-lt"/>
              </a:rPr>
              <a:t>.  </a:t>
            </a:r>
          </a:p>
        </p:txBody>
      </p:sp>
      <p:sp>
        <p:nvSpPr>
          <p:cNvPr id="30730" name="Rectangle 12"/>
          <p:cNvSpPr>
            <a:spLocks noChangeArrowheads="1"/>
          </p:cNvSpPr>
          <p:nvPr/>
        </p:nvSpPr>
        <p:spPr bwMode="auto">
          <a:xfrm>
            <a:off x="2286000" y="5334000"/>
            <a:ext cx="6858000" cy="523875"/>
          </a:xfrm>
          <a:prstGeom prst="rect">
            <a:avLst/>
          </a:prstGeom>
          <a:solidFill>
            <a:srgbClr val="FF0000"/>
          </a:solidFill>
          <a:ln w="9525">
            <a:noFill/>
            <a:miter lim="800000"/>
            <a:headEnd/>
            <a:tailEnd/>
          </a:ln>
        </p:spPr>
        <p:txBody>
          <a:bodyPr>
            <a:spAutoFit/>
          </a:bodyPr>
          <a:lstStyle/>
          <a:p>
            <a:pPr marL="342900" indent="-342900" algn="just" eaLnBrk="0" hangingPunct="0">
              <a:spcBef>
                <a:spcPct val="20000"/>
              </a:spcBef>
              <a:buFont typeface="Arial" pitchFamily="34" charset="0"/>
              <a:buChar char="•"/>
            </a:pPr>
            <a:r>
              <a:rPr lang="en-US" sz="1400">
                <a:solidFill>
                  <a:schemeClr val="tx1"/>
                </a:solidFill>
              </a:rPr>
              <a:t>Aturan Main: Aturan Main Internal HTR, Aturan Main Kelembagaan, Aturan Main tata Cara Penyaluran Kredit Dan Skema Pendanaan Pengelolaan</a:t>
            </a:r>
            <a:endParaRPr lang="en-US" sz="2000">
              <a:solidFill>
                <a:schemeClr val="tx1"/>
              </a:solidFill>
            </a:endParaRPr>
          </a:p>
        </p:txBody>
      </p:sp>
      <p:sp>
        <p:nvSpPr>
          <p:cNvPr id="14" name="Content Placeholder 6"/>
          <p:cNvSpPr txBox="1">
            <a:spLocks/>
          </p:cNvSpPr>
          <p:nvPr/>
        </p:nvSpPr>
        <p:spPr bwMode="auto">
          <a:xfrm>
            <a:off x="2286000" y="5867400"/>
            <a:ext cx="6858000" cy="457200"/>
          </a:xfrm>
          <a:prstGeom prst="rect">
            <a:avLst/>
          </a:prstGeom>
          <a:solidFill>
            <a:srgbClr val="FFFF00"/>
          </a:solidFill>
          <a:ln w="9525">
            <a:noFill/>
            <a:miter lim="800000"/>
            <a:headEnd/>
            <a:tailEnd/>
          </a:ln>
        </p:spPr>
        <p:txBody>
          <a:bodyPr/>
          <a:lstStyle/>
          <a:p>
            <a:pPr marL="342900" indent="-342900" algn="just" eaLnBrk="0" fontAlgn="auto" hangingPunct="0">
              <a:spcBef>
                <a:spcPct val="20000"/>
              </a:spcBef>
              <a:spcAft>
                <a:spcPts val="0"/>
              </a:spcAft>
              <a:buFont typeface="Arial" pitchFamily="34" charset="0"/>
              <a:buChar char="•"/>
              <a:defRPr/>
            </a:pPr>
            <a:r>
              <a:rPr lang="es-ES" sz="1400" dirty="0" err="1">
                <a:solidFill>
                  <a:srgbClr val="002060"/>
                </a:solidFill>
                <a:latin typeface="+mn-lt"/>
              </a:rPr>
              <a:t>Izin</a:t>
            </a:r>
            <a:r>
              <a:rPr lang="es-ES" sz="1400" dirty="0">
                <a:solidFill>
                  <a:srgbClr val="002060"/>
                </a:solidFill>
                <a:latin typeface="+mn-lt"/>
              </a:rPr>
              <a:t>  </a:t>
            </a:r>
            <a:r>
              <a:rPr lang="es-ES" sz="1400" dirty="0" err="1">
                <a:solidFill>
                  <a:srgbClr val="002060"/>
                </a:solidFill>
                <a:latin typeface="+mn-lt"/>
              </a:rPr>
              <a:t>Usaha</a:t>
            </a:r>
            <a:r>
              <a:rPr lang="es-ES" sz="1400" dirty="0">
                <a:solidFill>
                  <a:srgbClr val="002060"/>
                </a:solidFill>
                <a:latin typeface="+mn-lt"/>
              </a:rPr>
              <a:t> </a:t>
            </a:r>
            <a:r>
              <a:rPr lang="es-ES" sz="1400" dirty="0" err="1">
                <a:solidFill>
                  <a:srgbClr val="002060"/>
                </a:solidFill>
                <a:latin typeface="+mn-lt"/>
              </a:rPr>
              <a:t>Industri</a:t>
            </a:r>
            <a:r>
              <a:rPr lang="es-ES" sz="1400" dirty="0">
                <a:solidFill>
                  <a:srgbClr val="002060"/>
                </a:solidFill>
                <a:latin typeface="+mn-lt"/>
              </a:rPr>
              <a:t> (IUI) No. 112 </a:t>
            </a:r>
            <a:r>
              <a:rPr lang="es-ES" sz="1400" dirty="0" err="1">
                <a:solidFill>
                  <a:srgbClr val="002060"/>
                </a:solidFill>
                <a:latin typeface="+mn-lt"/>
              </a:rPr>
              <a:t>tahun</a:t>
            </a:r>
            <a:r>
              <a:rPr lang="es-ES" sz="1400" dirty="0">
                <a:solidFill>
                  <a:srgbClr val="002060"/>
                </a:solidFill>
                <a:latin typeface="+mn-lt"/>
              </a:rPr>
              <a:t> 2011 </a:t>
            </a:r>
            <a:r>
              <a:rPr lang="es-ES" sz="1400" dirty="0" err="1">
                <a:solidFill>
                  <a:srgbClr val="002060"/>
                </a:solidFill>
                <a:latin typeface="+mn-lt"/>
              </a:rPr>
              <a:t>Tanggal</a:t>
            </a:r>
            <a:r>
              <a:rPr lang="es-ES" sz="1400" dirty="0">
                <a:solidFill>
                  <a:srgbClr val="002060"/>
                </a:solidFill>
                <a:latin typeface="+mn-lt"/>
              </a:rPr>
              <a:t> 31 </a:t>
            </a:r>
            <a:r>
              <a:rPr lang="es-ES" sz="1400" dirty="0" err="1">
                <a:solidFill>
                  <a:srgbClr val="002060"/>
                </a:solidFill>
                <a:latin typeface="+mn-lt"/>
              </a:rPr>
              <a:t>Maret</a:t>
            </a:r>
            <a:r>
              <a:rPr lang="es-ES" sz="1400" dirty="0">
                <a:solidFill>
                  <a:srgbClr val="002060"/>
                </a:solidFill>
                <a:latin typeface="+mn-lt"/>
              </a:rPr>
              <a:t> 2011 </a:t>
            </a:r>
            <a:r>
              <a:rPr lang="es-ES" sz="1400" dirty="0" err="1">
                <a:solidFill>
                  <a:srgbClr val="002060"/>
                </a:solidFill>
                <a:latin typeface="+mn-lt"/>
              </a:rPr>
              <a:t>oleh</a:t>
            </a:r>
            <a:r>
              <a:rPr lang="es-ES" sz="1400" dirty="0">
                <a:solidFill>
                  <a:srgbClr val="002060"/>
                </a:solidFill>
                <a:latin typeface="+mn-lt"/>
              </a:rPr>
              <a:t> </a:t>
            </a:r>
            <a:r>
              <a:rPr lang="es-ES" sz="1400" dirty="0" err="1">
                <a:solidFill>
                  <a:srgbClr val="002060"/>
                </a:solidFill>
                <a:latin typeface="+mn-lt"/>
              </a:rPr>
              <a:t>Gubenur</a:t>
            </a:r>
            <a:r>
              <a:rPr lang="es-ES" sz="1400" dirty="0">
                <a:solidFill>
                  <a:srgbClr val="002060"/>
                </a:solidFill>
                <a:latin typeface="+mn-lt"/>
              </a:rPr>
              <a:t> </a:t>
            </a:r>
            <a:r>
              <a:rPr lang="es-ES" sz="1400" dirty="0" err="1">
                <a:solidFill>
                  <a:srgbClr val="002060"/>
                </a:solidFill>
                <a:latin typeface="+mn-lt"/>
              </a:rPr>
              <a:t>Sultra</a:t>
            </a:r>
            <a:endParaRPr lang="es-ES" sz="1400" dirty="0">
              <a:solidFill>
                <a:srgbClr val="002060"/>
              </a:solidFill>
              <a:latin typeface="+mn-lt"/>
            </a:endParaRPr>
          </a:p>
        </p:txBody>
      </p:sp>
      <p:sp>
        <p:nvSpPr>
          <p:cNvPr id="15" name="Content Placeholder 6"/>
          <p:cNvSpPr txBox="1">
            <a:spLocks/>
          </p:cNvSpPr>
          <p:nvPr/>
        </p:nvSpPr>
        <p:spPr bwMode="auto">
          <a:xfrm>
            <a:off x="2286000" y="6324600"/>
            <a:ext cx="6858000" cy="3048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a:lstStyle/>
          <a:p>
            <a:pPr marL="342900" indent="-342900" algn="just" eaLnBrk="0" fontAlgn="auto" hangingPunct="0">
              <a:spcBef>
                <a:spcPct val="20000"/>
              </a:spcBef>
              <a:spcAft>
                <a:spcPts val="0"/>
              </a:spcAft>
              <a:buFont typeface="Arial" pitchFamily="34" charset="0"/>
              <a:buChar char="•"/>
              <a:defRPr/>
            </a:pPr>
            <a:r>
              <a:rPr lang="es-ES" sz="1200" b="1" dirty="0" err="1">
                <a:solidFill>
                  <a:schemeClr val="tx1"/>
                </a:solidFill>
              </a:rPr>
              <a:t>Sertifikat</a:t>
            </a:r>
            <a:r>
              <a:rPr lang="es-ES" sz="1200" b="1" dirty="0">
                <a:solidFill>
                  <a:schemeClr val="tx1"/>
                </a:solidFill>
              </a:rPr>
              <a:t> SVLK </a:t>
            </a:r>
            <a:r>
              <a:rPr lang="en-US" sz="1200" b="1" dirty="0">
                <a:solidFill>
                  <a:schemeClr val="tx1"/>
                </a:solidFill>
              </a:rPr>
              <a:t>No. VLK.00046, </a:t>
            </a:r>
            <a:r>
              <a:rPr lang="en-US" sz="1200" b="1" dirty="0" err="1">
                <a:solidFill>
                  <a:schemeClr val="tx1"/>
                </a:solidFill>
              </a:rPr>
              <a:t>Masa</a:t>
            </a:r>
            <a:r>
              <a:rPr lang="en-US" sz="1200" b="1" dirty="0">
                <a:solidFill>
                  <a:schemeClr val="tx1"/>
                </a:solidFill>
              </a:rPr>
              <a:t> </a:t>
            </a:r>
            <a:r>
              <a:rPr lang="en-US" sz="1200" b="1" dirty="0" err="1">
                <a:solidFill>
                  <a:schemeClr val="tx1"/>
                </a:solidFill>
              </a:rPr>
              <a:t>Berlaku</a:t>
            </a:r>
            <a:r>
              <a:rPr lang="en-US" sz="1200" b="1" dirty="0">
                <a:solidFill>
                  <a:schemeClr val="tx1"/>
                </a:solidFill>
              </a:rPr>
              <a:t> 10 </a:t>
            </a:r>
            <a:r>
              <a:rPr lang="en-US" sz="1200" b="1" dirty="0" err="1">
                <a:solidFill>
                  <a:schemeClr val="tx1"/>
                </a:solidFill>
              </a:rPr>
              <a:t>Oktober</a:t>
            </a:r>
            <a:r>
              <a:rPr lang="en-US" sz="1200" b="1" dirty="0">
                <a:solidFill>
                  <a:schemeClr val="tx1"/>
                </a:solidFill>
              </a:rPr>
              <a:t> 2011 s/d 10 </a:t>
            </a:r>
            <a:r>
              <a:rPr lang="en-US" sz="1200" b="1" dirty="0" err="1">
                <a:solidFill>
                  <a:schemeClr val="tx1"/>
                </a:solidFill>
              </a:rPr>
              <a:t>oktober</a:t>
            </a:r>
            <a:r>
              <a:rPr lang="en-US" sz="1200" b="1" dirty="0">
                <a:solidFill>
                  <a:schemeClr val="tx1"/>
                </a:solidFill>
              </a:rPr>
              <a:t> 2014</a:t>
            </a:r>
          </a:p>
          <a:p>
            <a:pPr marL="342900" indent="-342900" algn="just" eaLnBrk="0" fontAlgn="auto" hangingPunct="0">
              <a:spcBef>
                <a:spcPct val="20000"/>
              </a:spcBef>
              <a:spcAft>
                <a:spcPts val="0"/>
              </a:spcAft>
              <a:buFont typeface="Arial" pitchFamily="34" charset="0"/>
              <a:buChar char="•"/>
              <a:defRPr/>
            </a:pPr>
            <a:endParaRPr lang="es-ES" sz="1200" b="1" dirty="0">
              <a:solidFill>
                <a:schemeClr val="tx1"/>
              </a:solidFill>
            </a:endParaRPr>
          </a:p>
        </p:txBody>
      </p:sp>
    </p:spTree>
  </p:cSld>
  <p:clrMapOvr>
    <a:masterClrMapping/>
  </p:clrMapOvr>
  <p:transition>
    <p:split dir="in"/>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6" name="Rectangle 4"/>
          <p:cNvSpPr>
            <a:spLocks noChangeArrowheads="1"/>
          </p:cNvSpPr>
          <p:nvPr/>
        </p:nvSpPr>
        <p:spPr bwMode="auto">
          <a:xfrm>
            <a:off x="0" y="0"/>
            <a:ext cx="9144000" cy="609600"/>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anchor="ctr"/>
          <a:lstStyle/>
          <a:p>
            <a:pPr>
              <a:defRPr/>
            </a:pPr>
            <a:r>
              <a:rPr lang="en-US" sz="3800" b="1" dirty="0" err="1">
                <a:solidFill>
                  <a:schemeClr val="tx1"/>
                </a:solidFill>
                <a:effectLst>
                  <a:outerShdw blurRad="38100" dist="38100" dir="2700000" algn="tl">
                    <a:srgbClr val="000000"/>
                  </a:outerShdw>
                </a:effectLst>
              </a:rPr>
              <a:t>Apa</a:t>
            </a:r>
            <a:r>
              <a:rPr lang="en-US" sz="3800" b="1" dirty="0">
                <a:solidFill>
                  <a:schemeClr val="tx1"/>
                </a:solidFill>
                <a:effectLst>
                  <a:outerShdw blurRad="38100" dist="38100" dir="2700000" algn="tl">
                    <a:srgbClr val="000000"/>
                  </a:outerShdw>
                </a:effectLst>
              </a:rPr>
              <a:t> yang </a:t>
            </a:r>
            <a:r>
              <a:rPr lang="en-US" sz="3800" b="1" dirty="0" err="1">
                <a:solidFill>
                  <a:schemeClr val="tx1"/>
                </a:solidFill>
                <a:effectLst>
                  <a:outerShdw blurRad="38100" dist="38100" dir="2700000" algn="tl">
                    <a:srgbClr val="000000"/>
                  </a:outerShdw>
                </a:effectLst>
              </a:rPr>
              <a:t>disyaratkan</a:t>
            </a:r>
            <a:r>
              <a:rPr lang="en-US" sz="3800" b="1" dirty="0">
                <a:solidFill>
                  <a:schemeClr val="tx1"/>
                </a:solidFill>
                <a:effectLst>
                  <a:outerShdw blurRad="38100" dist="38100" dir="2700000" algn="tl">
                    <a:srgbClr val="000000"/>
                  </a:outerShdw>
                </a:effectLst>
              </a:rPr>
              <a:t> </a:t>
            </a:r>
            <a:r>
              <a:rPr lang="en-US" sz="3800" b="1" dirty="0" err="1">
                <a:solidFill>
                  <a:schemeClr val="tx1"/>
                </a:solidFill>
                <a:effectLst>
                  <a:outerShdw blurRad="38100" dist="38100" dir="2700000" algn="tl">
                    <a:srgbClr val="000000"/>
                  </a:outerShdw>
                </a:effectLst>
              </a:rPr>
              <a:t>oleh</a:t>
            </a:r>
            <a:r>
              <a:rPr lang="en-US" sz="3800" b="1" dirty="0">
                <a:solidFill>
                  <a:schemeClr val="tx1"/>
                </a:solidFill>
                <a:effectLst>
                  <a:outerShdw blurRad="38100" dist="38100" dir="2700000" algn="tl">
                    <a:srgbClr val="000000"/>
                  </a:outerShdw>
                </a:effectLst>
              </a:rPr>
              <a:t> FSC</a:t>
            </a:r>
          </a:p>
        </p:txBody>
      </p:sp>
      <p:sp>
        <p:nvSpPr>
          <p:cNvPr id="207877" name="Rectangle 5"/>
          <p:cNvSpPr>
            <a:spLocks noChangeArrowheads="1"/>
          </p:cNvSpPr>
          <p:nvPr/>
        </p:nvSpPr>
        <p:spPr bwMode="auto">
          <a:xfrm>
            <a:off x="5029200" y="838200"/>
            <a:ext cx="3657600" cy="1371600"/>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a:lstStyle/>
          <a:p>
            <a:pPr algn="l">
              <a:spcBef>
                <a:spcPct val="20000"/>
              </a:spcBef>
              <a:buClr>
                <a:srgbClr val="FF0066"/>
              </a:buClr>
              <a:buFont typeface="Wingdings" pitchFamily="2" charset="2"/>
              <a:buChar char="q"/>
              <a:defRPr/>
            </a:pPr>
            <a:r>
              <a:rPr lang="en-US" b="1" dirty="0">
                <a:solidFill>
                  <a:srgbClr val="FFFF00"/>
                </a:solidFill>
              </a:rPr>
              <a:t>  </a:t>
            </a:r>
            <a:r>
              <a:rPr lang="en-US" b="1" dirty="0">
                <a:solidFill>
                  <a:srgbClr val="38077F"/>
                </a:solidFill>
              </a:rPr>
              <a:t>Lestari </a:t>
            </a:r>
            <a:r>
              <a:rPr lang="en-US" b="1" dirty="0" err="1">
                <a:solidFill>
                  <a:srgbClr val="38077F"/>
                </a:solidFill>
              </a:rPr>
              <a:t>ekonomi</a:t>
            </a:r>
            <a:endParaRPr lang="en-US" b="1" dirty="0">
              <a:solidFill>
                <a:srgbClr val="38077F"/>
              </a:solidFill>
            </a:endParaRPr>
          </a:p>
          <a:p>
            <a:pPr algn="l">
              <a:spcBef>
                <a:spcPct val="20000"/>
              </a:spcBef>
              <a:buClr>
                <a:srgbClr val="FF0066"/>
              </a:buClr>
              <a:buFont typeface="Wingdings" pitchFamily="2" charset="2"/>
              <a:buChar char="q"/>
              <a:defRPr/>
            </a:pPr>
            <a:r>
              <a:rPr lang="en-US" b="1" dirty="0">
                <a:solidFill>
                  <a:srgbClr val="38077F"/>
                </a:solidFill>
              </a:rPr>
              <a:t>  Lestari </a:t>
            </a:r>
            <a:r>
              <a:rPr lang="en-US" b="1" dirty="0" err="1">
                <a:solidFill>
                  <a:srgbClr val="38077F"/>
                </a:solidFill>
              </a:rPr>
              <a:t>sosial</a:t>
            </a:r>
            <a:endParaRPr lang="en-US" b="1" dirty="0">
              <a:solidFill>
                <a:srgbClr val="38077F"/>
              </a:solidFill>
            </a:endParaRPr>
          </a:p>
          <a:p>
            <a:pPr algn="l">
              <a:spcBef>
                <a:spcPct val="20000"/>
              </a:spcBef>
              <a:buClr>
                <a:srgbClr val="FF0066"/>
              </a:buClr>
              <a:buFont typeface="Wingdings" pitchFamily="2" charset="2"/>
              <a:buChar char="q"/>
              <a:defRPr/>
            </a:pPr>
            <a:r>
              <a:rPr lang="en-US" b="1" dirty="0">
                <a:solidFill>
                  <a:srgbClr val="38077F"/>
                </a:solidFill>
              </a:rPr>
              <a:t>  Lestari </a:t>
            </a:r>
            <a:r>
              <a:rPr lang="en-US" b="1" dirty="0" err="1">
                <a:solidFill>
                  <a:srgbClr val="38077F"/>
                </a:solidFill>
              </a:rPr>
              <a:t>lingkungan</a:t>
            </a:r>
            <a:endParaRPr lang="en-US" b="1" dirty="0">
              <a:solidFill>
                <a:srgbClr val="38077F"/>
              </a:solidFill>
            </a:endParaRPr>
          </a:p>
        </p:txBody>
      </p:sp>
      <p:sp>
        <p:nvSpPr>
          <p:cNvPr id="4" name="Rectangle 4"/>
          <p:cNvSpPr>
            <a:spLocks noChangeArrowheads="1"/>
          </p:cNvSpPr>
          <p:nvPr/>
        </p:nvSpPr>
        <p:spPr bwMode="auto">
          <a:xfrm>
            <a:off x="0" y="1066800"/>
            <a:ext cx="2743200" cy="1219200"/>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anchor="ctr"/>
          <a:lstStyle/>
          <a:p>
            <a:pPr>
              <a:defRPr/>
            </a:pPr>
            <a:r>
              <a:rPr lang="en-US" sz="1800" b="1" dirty="0">
                <a:solidFill>
                  <a:schemeClr val="tx1"/>
                </a:solidFill>
                <a:effectLst>
                  <a:outerShdw blurRad="38100" dist="38100" dir="2700000" algn="tl">
                    <a:srgbClr val="000000"/>
                  </a:outerShdw>
                </a:effectLst>
              </a:rPr>
              <a:t>KOMITMEN TERHADAP PENGELOLAAN </a:t>
            </a:r>
          </a:p>
          <a:p>
            <a:pPr>
              <a:defRPr/>
            </a:pPr>
            <a:r>
              <a:rPr lang="en-US" sz="1800" b="1" dirty="0">
                <a:solidFill>
                  <a:schemeClr val="tx1"/>
                </a:solidFill>
                <a:effectLst>
                  <a:outerShdw blurRad="38100" dist="38100" dir="2700000" algn="tl">
                    <a:srgbClr val="000000"/>
                  </a:outerShdw>
                </a:effectLst>
              </a:rPr>
              <a:t>SUMBER DAYA HUTAN LESTARI</a:t>
            </a:r>
          </a:p>
        </p:txBody>
      </p:sp>
      <p:sp>
        <p:nvSpPr>
          <p:cNvPr id="5" name="Right Arrow 4"/>
          <p:cNvSpPr/>
          <p:nvPr/>
        </p:nvSpPr>
        <p:spPr>
          <a:xfrm>
            <a:off x="2743200" y="1447800"/>
            <a:ext cx="2286000" cy="381000"/>
          </a:xfrm>
          <a:prstGeom prst="rightArrow">
            <a:avLst/>
          </a:prstGeom>
        </p:spPr>
        <p:style>
          <a:lnRef idx="0">
            <a:schemeClr val="accent4"/>
          </a:lnRef>
          <a:fillRef idx="3">
            <a:schemeClr val="accent4"/>
          </a:fillRef>
          <a:effectRef idx="3">
            <a:schemeClr val="accent4"/>
          </a:effectRef>
          <a:fontRef idx="minor">
            <a:schemeClr val="lt1"/>
          </a:fontRef>
        </p:style>
        <p:txBody>
          <a:bodyPr anchor="ctr"/>
          <a:lstStyle/>
          <a:p>
            <a:pPr>
              <a:defRPr/>
            </a:pPr>
            <a:endParaRPr lang="en-US"/>
          </a:p>
        </p:txBody>
      </p:sp>
      <p:sp>
        <p:nvSpPr>
          <p:cNvPr id="6" name="Rectangle 4"/>
          <p:cNvSpPr>
            <a:spLocks noChangeArrowheads="1"/>
          </p:cNvSpPr>
          <p:nvPr/>
        </p:nvSpPr>
        <p:spPr bwMode="auto">
          <a:xfrm>
            <a:off x="0" y="2895600"/>
            <a:ext cx="2514600" cy="3962400"/>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anchor="ctr"/>
          <a:lstStyle/>
          <a:p>
            <a:pPr defTabSz="114300">
              <a:defRPr/>
            </a:pPr>
            <a:r>
              <a:rPr lang="en-US" b="1" dirty="0" err="1">
                <a:solidFill>
                  <a:schemeClr val="tx1"/>
                </a:solidFill>
                <a:effectLst>
                  <a:outerShdw blurRad="38100" dist="38100" dir="2700000" algn="tl">
                    <a:srgbClr val="000000"/>
                  </a:outerShdw>
                </a:effectLst>
              </a:rPr>
              <a:t>Apa</a:t>
            </a:r>
            <a:r>
              <a:rPr lang="en-US" b="1" dirty="0">
                <a:solidFill>
                  <a:schemeClr val="tx1"/>
                </a:solidFill>
                <a:effectLst>
                  <a:outerShdw blurRad="38100" dist="38100" dir="2700000" algn="tl">
                    <a:srgbClr val="000000"/>
                  </a:outerShdw>
                </a:effectLst>
              </a:rPr>
              <a:t> </a:t>
            </a:r>
            <a:r>
              <a:rPr lang="en-US" b="1" dirty="0" err="1">
                <a:solidFill>
                  <a:schemeClr val="tx1"/>
                </a:solidFill>
                <a:effectLst>
                  <a:outerShdw blurRad="38100" dist="38100" dir="2700000" algn="tl">
                    <a:srgbClr val="000000"/>
                  </a:outerShdw>
                </a:effectLst>
              </a:rPr>
              <a:t>keuntungannya</a:t>
            </a:r>
            <a:r>
              <a:rPr lang="en-US" b="1" dirty="0">
                <a:solidFill>
                  <a:schemeClr val="tx1"/>
                </a:solidFill>
                <a:effectLst>
                  <a:outerShdw blurRad="38100" dist="38100" dir="2700000" algn="tl">
                    <a:srgbClr val="000000"/>
                  </a:outerShdw>
                </a:effectLst>
              </a:rPr>
              <a:t> </a:t>
            </a:r>
            <a:r>
              <a:rPr lang="en-US" b="1" dirty="0" err="1">
                <a:solidFill>
                  <a:schemeClr val="tx1"/>
                </a:solidFill>
                <a:effectLst>
                  <a:outerShdw blurRad="38100" dist="38100" dir="2700000" algn="tl">
                    <a:srgbClr val="000000"/>
                  </a:outerShdw>
                </a:effectLst>
              </a:rPr>
              <a:t>bagi</a:t>
            </a:r>
            <a:r>
              <a:rPr lang="en-US" b="1" dirty="0">
                <a:solidFill>
                  <a:schemeClr val="tx1"/>
                </a:solidFill>
                <a:effectLst>
                  <a:outerShdw blurRad="38100" dist="38100" dir="2700000" algn="tl">
                    <a:srgbClr val="000000"/>
                  </a:outerShdw>
                </a:effectLst>
              </a:rPr>
              <a:t> </a:t>
            </a:r>
            <a:r>
              <a:rPr lang="en-US" b="1" dirty="0" err="1">
                <a:solidFill>
                  <a:schemeClr val="tx1"/>
                </a:solidFill>
                <a:effectLst>
                  <a:outerShdw blurRad="38100" dist="38100" dir="2700000" algn="tl">
                    <a:srgbClr val="000000"/>
                  </a:outerShdw>
                </a:effectLst>
              </a:rPr>
              <a:t>masyarakat</a:t>
            </a:r>
            <a:r>
              <a:rPr lang="en-US" b="1" dirty="0">
                <a:solidFill>
                  <a:schemeClr val="tx1"/>
                </a:solidFill>
                <a:effectLst>
                  <a:outerShdw blurRad="38100" dist="38100" dir="2700000" algn="tl">
                    <a:srgbClr val="000000"/>
                  </a:outerShdw>
                </a:effectLst>
              </a:rPr>
              <a:t>…?</a:t>
            </a:r>
            <a:r>
              <a:rPr lang="en-US" sz="3200" b="1" dirty="0">
                <a:solidFill>
                  <a:schemeClr val="tx1"/>
                </a:solidFill>
                <a:effectLst>
                  <a:outerShdw blurRad="38100" dist="38100" dir="2700000" algn="tl">
                    <a:srgbClr val="000000"/>
                  </a:outerShdw>
                </a:effectLst>
              </a:rPr>
              <a:t>  </a:t>
            </a:r>
          </a:p>
        </p:txBody>
      </p:sp>
      <p:sp>
        <p:nvSpPr>
          <p:cNvPr id="8" name="Rectangle 5"/>
          <p:cNvSpPr>
            <a:spLocks noChangeArrowheads="1"/>
          </p:cNvSpPr>
          <p:nvPr/>
        </p:nvSpPr>
        <p:spPr bwMode="auto">
          <a:xfrm>
            <a:off x="5486400" y="3505200"/>
            <a:ext cx="3429000" cy="1828800"/>
          </a:xfrm>
          <a:prstGeom prst="rect">
            <a:avLst/>
          </a:prstGeom>
          <a:noFill/>
          <a:ln w="9525">
            <a:noFill/>
            <a:miter lim="800000"/>
            <a:headEnd/>
            <a:tailEnd/>
          </a:ln>
        </p:spPr>
        <p:txBody>
          <a:bodyPr/>
          <a:lstStyle/>
          <a:p>
            <a:pPr marL="914400" lvl="1" indent="-406400" algn="just">
              <a:lnSpc>
                <a:spcPct val="90000"/>
              </a:lnSpc>
              <a:spcBef>
                <a:spcPts val="1200"/>
              </a:spcBef>
              <a:tabLst>
                <a:tab pos="914400" algn="l"/>
              </a:tabLst>
            </a:pPr>
            <a:endParaRPr lang="en-US" sz="1200">
              <a:solidFill>
                <a:srgbClr val="38077F"/>
              </a:solidFill>
            </a:endParaRPr>
          </a:p>
        </p:txBody>
      </p:sp>
      <p:sp>
        <p:nvSpPr>
          <p:cNvPr id="11" name="Content Placeholder 2"/>
          <p:cNvSpPr txBox="1">
            <a:spLocks/>
          </p:cNvSpPr>
          <p:nvPr/>
        </p:nvSpPr>
        <p:spPr>
          <a:xfrm>
            <a:off x="5029200" y="2438400"/>
            <a:ext cx="3657600" cy="1600200"/>
          </a:xfrm>
          <a:prstGeom prst="rect">
            <a:avLst/>
          </a:prstGeom>
        </p:spPr>
        <p:style>
          <a:lnRef idx="0">
            <a:schemeClr val="accent6"/>
          </a:lnRef>
          <a:fillRef idx="3">
            <a:schemeClr val="accent6"/>
          </a:fillRef>
          <a:effectRef idx="3">
            <a:schemeClr val="accent6"/>
          </a:effectRef>
          <a:fontRef idx="minor">
            <a:schemeClr val="lt1"/>
          </a:fontRef>
        </p:style>
        <p:txBody>
          <a:bodyPr/>
          <a:lstStyle/>
          <a:p>
            <a:pPr marL="342900" lvl="1" indent="-342900" algn="just" eaLnBrk="0" hangingPunct="0">
              <a:spcBef>
                <a:spcPct val="20000"/>
              </a:spcBef>
              <a:buFont typeface="Arial" pitchFamily="34" charset="0"/>
              <a:buChar char="•"/>
              <a:defRPr/>
            </a:pPr>
            <a:r>
              <a:rPr lang="en-US" sz="1600" dirty="0" err="1">
                <a:solidFill>
                  <a:schemeClr val="tx1"/>
                </a:solidFill>
              </a:rPr>
              <a:t>Harga</a:t>
            </a:r>
            <a:r>
              <a:rPr lang="en-US" sz="1600" dirty="0">
                <a:solidFill>
                  <a:schemeClr val="tx1"/>
                </a:solidFill>
              </a:rPr>
              <a:t> </a:t>
            </a:r>
            <a:r>
              <a:rPr lang="en-US" sz="1600" dirty="0" err="1">
                <a:solidFill>
                  <a:schemeClr val="tx1"/>
                </a:solidFill>
              </a:rPr>
              <a:t>Beli</a:t>
            </a:r>
            <a:r>
              <a:rPr lang="en-US" sz="1600" dirty="0">
                <a:solidFill>
                  <a:schemeClr val="tx1"/>
                </a:solidFill>
              </a:rPr>
              <a:t> </a:t>
            </a:r>
            <a:r>
              <a:rPr lang="en-US" sz="1600" dirty="0" err="1">
                <a:solidFill>
                  <a:schemeClr val="tx1"/>
                </a:solidFill>
              </a:rPr>
              <a:t>Kayu</a:t>
            </a:r>
            <a:r>
              <a:rPr lang="en-US" sz="1600" dirty="0">
                <a:solidFill>
                  <a:schemeClr val="tx1"/>
                </a:solidFill>
              </a:rPr>
              <a:t> </a:t>
            </a:r>
            <a:r>
              <a:rPr lang="en-US" sz="1600" dirty="0" err="1">
                <a:solidFill>
                  <a:schemeClr val="tx1"/>
                </a:solidFill>
              </a:rPr>
              <a:t>Lebih</a:t>
            </a:r>
            <a:r>
              <a:rPr lang="en-US" sz="1600" dirty="0">
                <a:solidFill>
                  <a:schemeClr val="tx1"/>
                </a:solidFill>
              </a:rPr>
              <a:t> </a:t>
            </a:r>
            <a:r>
              <a:rPr lang="en-US" sz="1600" dirty="0" err="1">
                <a:solidFill>
                  <a:schemeClr val="tx1"/>
                </a:solidFill>
              </a:rPr>
              <a:t>Tinggi</a:t>
            </a:r>
            <a:r>
              <a:rPr lang="en-US" sz="1600" dirty="0">
                <a:solidFill>
                  <a:schemeClr val="tx1"/>
                </a:solidFill>
              </a:rPr>
              <a:t> </a:t>
            </a:r>
            <a:r>
              <a:rPr lang="en-US" sz="1600" dirty="0" err="1">
                <a:solidFill>
                  <a:schemeClr val="tx1"/>
                </a:solidFill>
              </a:rPr>
              <a:t>dibandingkan</a:t>
            </a:r>
            <a:r>
              <a:rPr lang="en-US" sz="1600" dirty="0">
                <a:solidFill>
                  <a:schemeClr val="tx1"/>
                </a:solidFill>
              </a:rPr>
              <a:t> </a:t>
            </a:r>
            <a:r>
              <a:rPr lang="en-US" sz="1600" dirty="0" err="1">
                <a:solidFill>
                  <a:schemeClr val="tx1"/>
                </a:solidFill>
              </a:rPr>
              <a:t>dengan</a:t>
            </a:r>
            <a:r>
              <a:rPr lang="en-US" sz="1600" dirty="0">
                <a:solidFill>
                  <a:schemeClr val="tx1"/>
                </a:solidFill>
              </a:rPr>
              <a:t> </a:t>
            </a:r>
            <a:r>
              <a:rPr lang="en-US" sz="1600" dirty="0" err="1">
                <a:solidFill>
                  <a:schemeClr val="tx1"/>
                </a:solidFill>
              </a:rPr>
              <a:t>pengelolaan</a:t>
            </a:r>
            <a:r>
              <a:rPr lang="en-US" sz="1600" dirty="0">
                <a:solidFill>
                  <a:schemeClr val="tx1"/>
                </a:solidFill>
              </a:rPr>
              <a:t> </a:t>
            </a:r>
            <a:r>
              <a:rPr lang="en-US" sz="1600" dirty="0" err="1">
                <a:solidFill>
                  <a:schemeClr val="tx1"/>
                </a:solidFill>
              </a:rPr>
              <a:t>hutan</a:t>
            </a:r>
            <a:r>
              <a:rPr lang="en-US" sz="1600" dirty="0">
                <a:solidFill>
                  <a:schemeClr val="tx1"/>
                </a:solidFill>
              </a:rPr>
              <a:t> </a:t>
            </a:r>
            <a:r>
              <a:rPr lang="en-US" sz="1600" dirty="0" err="1">
                <a:solidFill>
                  <a:schemeClr val="tx1"/>
                </a:solidFill>
              </a:rPr>
              <a:t>tanpa</a:t>
            </a:r>
            <a:r>
              <a:rPr lang="en-US" sz="1600" dirty="0">
                <a:solidFill>
                  <a:schemeClr val="tx1"/>
                </a:solidFill>
              </a:rPr>
              <a:t> </a:t>
            </a:r>
            <a:r>
              <a:rPr lang="en-US" sz="1600" dirty="0" err="1">
                <a:solidFill>
                  <a:schemeClr val="tx1"/>
                </a:solidFill>
              </a:rPr>
              <a:t>sertifikasi</a:t>
            </a:r>
            <a:endParaRPr lang="en-US" sz="1600" dirty="0">
              <a:solidFill>
                <a:schemeClr val="tx1"/>
              </a:solidFill>
            </a:endParaRPr>
          </a:p>
          <a:p>
            <a:pPr marL="342900" lvl="1" indent="-342900" algn="just" eaLnBrk="0" hangingPunct="0">
              <a:spcBef>
                <a:spcPct val="20000"/>
              </a:spcBef>
              <a:buFont typeface="Arial" pitchFamily="34" charset="0"/>
              <a:buChar char="•"/>
              <a:defRPr/>
            </a:pPr>
            <a:r>
              <a:rPr lang="en-US" sz="1600" dirty="0" err="1">
                <a:solidFill>
                  <a:schemeClr val="tx1"/>
                </a:solidFill>
              </a:rPr>
              <a:t>Bantuan</a:t>
            </a:r>
            <a:r>
              <a:rPr lang="en-US" sz="1600" dirty="0">
                <a:solidFill>
                  <a:schemeClr val="tx1"/>
                </a:solidFill>
              </a:rPr>
              <a:t> </a:t>
            </a:r>
            <a:r>
              <a:rPr lang="en-US" sz="1600" dirty="0" err="1">
                <a:solidFill>
                  <a:schemeClr val="tx1"/>
                </a:solidFill>
              </a:rPr>
              <a:t>Bibit</a:t>
            </a:r>
            <a:endParaRPr lang="en-US" sz="1600" dirty="0">
              <a:solidFill>
                <a:schemeClr val="tx1"/>
              </a:solidFill>
            </a:endParaRPr>
          </a:p>
          <a:p>
            <a:pPr marL="342900" lvl="1" indent="-342900" algn="just" eaLnBrk="0" hangingPunct="0">
              <a:spcBef>
                <a:spcPct val="20000"/>
              </a:spcBef>
              <a:buFont typeface="Arial" pitchFamily="34" charset="0"/>
              <a:buChar char="•"/>
              <a:defRPr/>
            </a:pPr>
            <a:r>
              <a:rPr lang="en-US" sz="1600" dirty="0" err="1">
                <a:solidFill>
                  <a:schemeClr val="tx1"/>
                </a:solidFill>
              </a:rPr>
              <a:t>Kesejahteraan</a:t>
            </a:r>
            <a:r>
              <a:rPr lang="en-US" sz="1600" dirty="0">
                <a:solidFill>
                  <a:schemeClr val="tx1"/>
                </a:solidFill>
              </a:rPr>
              <a:t> </a:t>
            </a:r>
            <a:r>
              <a:rPr lang="en-US" sz="1600" dirty="0" err="1">
                <a:solidFill>
                  <a:schemeClr val="tx1"/>
                </a:solidFill>
              </a:rPr>
              <a:t>keluarga</a:t>
            </a:r>
            <a:r>
              <a:rPr lang="en-US" sz="1600" dirty="0">
                <a:solidFill>
                  <a:schemeClr val="tx1"/>
                </a:solidFill>
              </a:rPr>
              <a:t> (</a:t>
            </a:r>
            <a:r>
              <a:rPr lang="en-US" sz="1600" dirty="0" err="1">
                <a:solidFill>
                  <a:schemeClr val="tx1"/>
                </a:solidFill>
              </a:rPr>
              <a:t>meningkatkan</a:t>
            </a:r>
            <a:r>
              <a:rPr lang="en-US" sz="1600" dirty="0">
                <a:solidFill>
                  <a:schemeClr val="tx1"/>
                </a:solidFill>
              </a:rPr>
              <a:t> </a:t>
            </a:r>
            <a:r>
              <a:rPr lang="en-US" sz="1600" dirty="0" err="1">
                <a:solidFill>
                  <a:schemeClr val="tx1"/>
                </a:solidFill>
              </a:rPr>
              <a:t>pendapatan</a:t>
            </a:r>
            <a:r>
              <a:rPr lang="en-US" sz="1600" dirty="0">
                <a:solidFill>
                  <a:schemeClr val="tx1"/>
                </a:solidFill>
              </a:rPr>
              <a:t> </a:t>
            </a:r>
            <a:r>
              <a:rPr lang="en-US" sz="1600" dirty="0" err="1">
                <a:solidFill>
                  <a:schemeClr val="tx1"/>
                </a:solidFill>
              </a:rPr>
              <a:t>Keluarga</a:t>
            </a:r>
            <a:r>
              <a:rPr lang="en-US" sz="1600" dirty="0">
                <a:solidFill>
                  <a:schemeClr val="tx1"/>
                </a:solidFill>
              </a:rPr>
              <a:t>)</a:t>
            </a:r>
          </a:p>
          <a:p>
            <a:pPr marL="342900" indent="-342900" algn="just" eaLnBrk="0" hangingPunct="0">
              <a:spcBef>
                <a:spcPct val="20000"/>
              </a:spcBef>
              <a:buFont typeface="Arial" charset="0"/>
              <a:buChar char="•"/>
              <a:defRPr/>
            </a:pPr>
            <a:endParaRPr lang="en-US" dirty="0">
              <a:solidFill>
                <a:schemeClr val="tx1"/>
              </a:solidFill>
            </a:endParaRPr>
          </a:p>
        </p:txBody>
      </p:sp>
      <p:sp>
        <p:nvSpPr>
          <p:cNvPr id="12" name="Right Arrow 11"/>
          <p:cNvSpPr/>
          <p:nvPr/>
        </p:nvSpPr>
        <p:spPr>
          <a:xfrm>
            <a:off x="2514600" y="3048000"/>
            <a:ext cx="2514600" cy="762000"/>
          </a:xfrm>
          <a:prstGeom prst="rightArrow">
            <a:avLst/>
          </a:prstGeom>
        </p:spPr>
        <p:style>
          <a:lnRef idx="0">
            <a:schemeClr val="accent2"/>
          </a:lnRef>
          <a:fillRef idx="3">
            <a:schemeClr val="accent2"/>
          </a:fillRef>
          <a:effectRef idx="3">
            <a:schemeClr val="accent2"/>
          </a:effectRef>
          <a:fontRef idx="minor">
            <a:schemeClr val="lt1"/>
          </a:fontRef>
        </p:style>
        <p:txBody>
          <a:bodyPr anchor="ctr"/>
          <a:lstStyle/>
          <a:p>
            <a:pPr>
              <a:defRPr/>
            </a:pPr>
            <a:r>
              <a:rPr lang="en-US" dirty="0" err="1"/>
              <a:t>Aspek</a:t>
            </a:r>
            <a:r>
              <a:rPr lang="en-US" dirty="0"/>
              <a:t> </a:t>
            </a:r>
            <a:r>
              <a:rPr lang="en-US" dirty="0" err="1"/>
              <a:t>Ekonomi</a:t>
            </a:r>
            <a:endParaRPr lang="en-US" dirty="0"/>
          </a:p>
        </p:txBody>
      </p:sp>
      <p:sp>
        <p:nvSpPr>
          <p:cNvPr id="13" name="Right Arrow 12"/>
          <p:cNvSpPr/>
          <p:nvPr/>
        </p:nvSpPr>
        <p:spPr>
          <a:xfrm>
            <a:off x="2514600" y="4572000"/>
            <a:ext cx="2514600" cy="762000"/>
          </a:xfrm>
          <a:prstGeom prst="rightArrow">
            <a:avLst/>
          </a:prstGeom>
        </p:spPr>
        <p:style>
          <a:lnRef idx="0">
            <a:schemeClr val="accent2"/>
          </a:lnRef>
          <a:fillRef idx="3">
            <a:schemeClr val="accent2"/>
          </a:fillRef>
          <a:effectRef idx="3">
            <a:schemeClr val="accent2"/>
          </a:effectRef>
          <a:fontRef idx="minor">
            <a:schemeClr val="lt1"/>
          </a:fontRef>
        </p:style>
        <p:txBody>
          <a:bodyPr anchor="ctr"/>
          <a:lstStyle/>
          <a:p>
            <a:pPr>
              <a:defRPr/>
            </a:pPr>
            <a:r>
              <a:rPr lang="en-US" dirty="0" err="1"/>
              <a:t>Aspek</a:t>
            </a:r>
            <a:r>
              <a:rPr lang="en-US" dirty="0"/>
              <a:t> </a:t>
            </a:r>
            <a:r>
              <a:rPr lang="en-US" dirty="0" err="1"/>
              <a:t>Sosial</a:t>
            </a:r>
            <a:endParaRPr lang="en-US" dirty="0"/>
          </a:p>
        </p:txBody>
      </p:sp>
      <p:sp>
        <p:nvSpPr>
          <p:cNvPr id="14" name="Rectangle 5"/>
          <p:cNvSpPr>
            <a:spLocks noChangeArrowheads="1"/>
          </p:cNvSpPr>
          <p:nvPr/>
        </p:nvSpPr>
        <p:spPr bwMode="auto">
          <a:xfrm>
            <a:off x="5029200" y="4191000"/>
            <a:ext cx="3657600" cy="1295400"/>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a:lstStyle/>
          <a:p>
            <a:pPr marL="342900" indent="-342900" algn="just">
              <a:lnSpc>
                <a:spcPct val="90000"/>
              </a:lnSpc>
              <a:spcBef>
                <a:spcPts val="1200"/>
              </a:spcBef>
              <a:buClr>
                <a:schemeClr val="tx2"/>
              </a:buClr>
              <a:buFont typeface="Wingdings" pitchFamily="2" charset="2"/>
              <a:buChar char="q"/>
              <a:defRPr/>
            </a:pPr>
            <a:r>
              <a:rPr lang="en-US" sz="1200" dirty="0" err="1">
                <a:solidFill>
                  <a:schemeClr val="tx1"/>
                </a:solidFill>
              </a:rPr>
              <a:t>Meningkatnya</a:t>
            </a:r>
            <a:r>
              <a:rPr lang="en-US" sz="1200" dirty="0">
                <a:solidFill>
                  <a:schemeClr val="tx1"/>
                </a:solidFill>
              </a:rPr>
              <a:t> </a:t>
            </a:r>
            <a:r>
              <a:rPr lang="en-US" sz="1200" dirty="0" err="1">
                <a:solidFill>
                  <a:schemeClr val="tx1"/>
                </a:solidFill>
              </a:rPr>
              <a:t>pemahaman</a:t>
            </a:r>
            <a:r>
              <a:rPr lang="en-US" sz="1200" dirty="0">
                <a:solidFill>
                  <a:schemeClr val="tx1"/>
                </a:solidFill>
              </a:rPr>
              <a:t> </a:t>
            </a:r>
            <a:r>
              <a:rPr lang="en-US" sz="1200" dirty="0" err="1">
                <a:solidFill>
                  <a:schemeClr val="tx1"/>
                </a:solidFill>
              </a:rPr>
              <a:t>dalam</a:t>
            </a:r>
            <a:r>
              <a:rPr lang="en-US" sz="1200" dirty="0">
                <a:solidFill>
                  <a:schemeClr val="tx1"/>
                </a:solidFill>
              </a:rPr>
              <a:t> </a:t>
            </a:r>
            <a:r>
              <a:rPr lang="en-US" sz="1200" dirty="0" err="1">
                <a:solidFill>
                  <a:schemeClr val="tx1"/>
                </a:solidFill>
              </a:rPr>
              <a:t>pengelolaan</a:t>
            </a:r>
            <a:r>
              <a:rPr lang="en-US" sz="1200" dirty="0">
                <a:solidFill>
                  <a:schemeClr val="tx1"/>
                </a:solidFill>
              </a:rPr>
              <a:t> </a:t>
            </a:r>
            <a:r>
              <a:rPr lang="en-US" sz="1400" dirty="0" err="1">
                <a:solidFill>
                  <a:schemeClr val="tx1"/>
                </a:solidFill>
              </a:rPr>
              <a:t>hutan</a:t>
            </a:r>
            <a:r>
              <a:rPr lang="en-US" sz="1400" dirty="0">
                <a:solidFill>
                  <a:schemeClr val="tx1"/>
                </a:solidFill>
              </a:rPr>
              <a:t> </a:t>
            </a:r>
            <a:r>
              <a:rPr lang="en-US" sz="1400" dirty="0" err="1">
                <a:solidFill>
                  <a:schemeClr val="tx1"/>
                </a:solidFill>
              </a:rPr>
              <a:t>lestari</a:t>
            </a:r>
            <a:r>
              <a:rPr lang="en-US" sz="1400" dirty="0">
                <a:solidFill>
                  <a:schemeClr val="tx1"/>
                </a:solidFill>
              </a:rPr>
              <a:t> (</a:t>
            </a:r>
            <a:r>
              <a:rPr lang="en-US" sz="1400" dirty="0" err="1">
                <a:solidFill>
                  <a:schemeClr val="tx1"/>
                </a:solidFill>
              </a:rPr>
              <a:t>sumber</a:t>
            </a:r>
            <a:r>
              <a:rPr lang="en-US" sz="1400" dirty="0">
                <a:solidFill>
                  <a:schemeClr val="tx1"/>
                </a:solidFill>
              </a:rPr>
              <a:t> </a:t>
            </a:r>
            <a:r>
              <a:rPr lang="en-US" sz="1400" dirty="0" err="1">
                <a:solidFill>
                  <a:schemeClr val="tx1"/>
                </a:solidFill>
              </a:rPr>
              <a:t>daya</a:t>
            </a:r>
            <a:r>
              <a:rPr lang="en-US" sz="1400" dirty="0">
                <a:solidFill>
                  <a:schemeClr val="tx1"/>
                </a:solidFill>
              </a:rPr>
              <a:t> </a:t>
            </a:r>
            <a:r>
              <a:rPr lang="en-US" sz="1400" dirty="0" err="1">
                <a:solidFill>
                  <a:schemeClr val="tx1"/>
                </a:solidFill>
              </a:rPr>
              <a:t>manusia</a:t>
            </a:r>
            <a:r>
              <a:rPr lang="en-US" sz="1400" dirty="0">
                <a:solidFill>
                  <a:schemeClr val="tx1"/>
                </a:solidFill>
              </a:rPr>
              <a:t>)</a:t>
            </a:r>
          </a:p>
          <a:p>
            <a:pPr marL="342900" indent="-342900" algn="just">
              <a:lnSpc>
                <a:spcPct val="90000"/>
              </a:lnSpc>
              <a:spcBef>
                <a:spcPts val="1200"/>
              </a:spcBef>
              <a:buClr>
                <a:schemeClr val="tx2"/>
              </a:buClr>
              <a:buFont typeface="Wingdings" pitchFamily="2" charset="2"/>
              <a:buChar char="q"/>
              <a:defRPr/>
            </a:pPr>
            <a:r>
              <a:rPr lang="en-US" sz="1400" dirty="0" err="1">
                <a:solidFill>
                  <a:schemeClr val="tx1"/>
                </a:solidFill>
              </a:rPr>
              <a:t>Kuatnya</a:t>
            </a:r>
            <a:r>
              <a:rPr lang="en-US" sz="1400" dirty="0">
                <a:solidFill>
                  <a:schemeClr val="tx1"/>
                </a:solidFill>
              </a:rPr>
              <a:t> </a:t>
            </a:r>
            <a:r>
              <a:rPr lang="en-US" sz="1400" dirty="0" err="1">
                <a:solidFill>
                  <a:schemeClr val="tx1"/>
                </a:solidFill>
              </a:rPr>
              <a:t>organisasi</a:t>
            </a:r>
            <a:r>
              <a:rPr lang="en-US" sz="1400" dirty="0">
                <a:solidFill>
                  <a:schemeClr val="tx1"/>
                </a:solidFill>
              </a:rPr>
              <a:t> </a:t>
            </a:r>
            <a:r>
              <a:rPr lang="en-US" sz="1400" dirty="0" err="1">
                <a:solidFill>
                  <a:schemeClr val="tx1"/>
                </a:solidFill>
              </a:rPr>
              <a:t>masyarakat</a:t>
            </a:r>
            <a:endParaRPr lang="en-US" sz="1400" dirty="0">
              <a:solidFill>
                <a:schemeClr val="tx1"/>
              </a:solidFill>
            </a:endParaRPr>
          </a:p>
          <a:p>
            <a:pPr marL="342900" indent="-342900" algn="just">
              <a:lnSpc>
                <a:spcPct val="90000"/>
              </a:lnSpc>
              <a:spcBef>
                <a:spcPts val="1200"/>
              </a:spcBef>
              <a:buClr>
                <a:schemeClr val="tx2"/>
              </a:buClr>
              <a:buFont typeface="Wingdings" pitchFamily="2" charset="2"/>
              <a:buChar char="q"/>
              <a:defRPr/>
            </a:pPr>
            <a:r>
              <a:rPr lang="en-US" sz="1400" dirty="0" err="1">
                <a:solidFill>
                  <a:schemeClr val="tx1"/>
                </a:solidFill>
              </a:rPr>
              <a:t>Membuka</a:t>
            </a:r>
            <a:r>
              <a:rPr lang="en-US" sz="1400" dirty="0">
                <a:solidFill>
                  <a:schemeClr val="tx1"/>
                </a:solidFill>
              </a:rPr>
              <a:t> </a:t>
            </a:r>
            <a:r>
              <a:rPr lang="en-US" sz="1400" dirty="0" err="1">
                <a:solidFill>
                  <a:schemeClr val="tx1"/>
                </a:solidFill>
              </a:rPr>
              <a:t>lapangan</a:t>
            </a:r>
            <a:r>
              <a:rPr lang="en-US" sz="1400" dirty="0">
                <a:solidFill>
                  <a:schemeClr val="tx1"/>
                </a:solidFill>
              </a:rPr>
              <a:t> </a:t>
            </a:r>
            <a:r>
              <a:rPr lang="en-US" sz="1400" dirty="0" err="1">
                <a:solidFill>
                  <a:schemeClr val="tx1"/>
                </a:solidFill>
              </a:rPr>
              <a:t>kerja</a:t>
            </a:r>
            <a:r>
              <a:rPr lang="en-US" sz="1400" dirty="0">
                <a:solidFill>
                  <a:schemeClr val="tx1"/>
                </a:solidFill>
              </a:rPr>
              <a:t> </a:t>
            </a:r>
            <a:r>
              <a:rPr lang="en-US" sz="1400" dirty="0" err="1">
                <a:solidFill>
                  <a:schemeClr val="tx1"/>
                </a:solidFill>
              </a:rPr>
              <a:t>baru</a:t>
            </a:r>
            <a:r>
              <a:rPr lang="en-US" sz="1400" dirty="0">
                <a:solidFill>
                  <a:schemeClr val="tx1"/>
                </a:solidFill>
              </a:rPr>
              <a:t> </a:t>
            </a:r>
            <a:r>
              <a:rPr lang="en-US" sz="1400" dirty="0" err="1">
                <a:solidFill>
                  <a:schemeClr val="tx1"/>
                </a:solidFill>
              </a:rPr>
              <a:t>bagi</a:t>
            </a:r>
            <a:r>
              <a:rPr lang="en-US" sz="1400" dirty="0">
                <a:solidFill>
                  <a:schemeClr val="tx1"/>
                </a:solidFill>
              </a:rPr>
              <a:t> </a:t>
            </a:r>
            <a:r>
              <a:rPr lang="en-US" sz="1400" dirty="0" err="1">
                <a:solidFill>
                  <a:schemeClr val="tx1"/>
                </a:solidFill>
              </a:rPr>
              <a:t>masyarakat</a:t>
            </a:r>
            <a:endParaRPr lang="en-US" sz="1400" dirty="0">
              <a:solidFill>
                <a:schemeClr val="tx1"/>
              </a:solidFill>
            </a:endParaRPr>
          </a:p>
          <a:p>
            <a:pPr marL="342900" indent="-342900" algn="just">
              <a:lnSpc>
                <a:spcPct val="90000"/>
              </a:lnSpc>
              <a:spcBef>
                <a:spcPct val="20000"/>
              </a:spcBef>
              <a:buClr>
                <a:schemeClr val="tx2"/>
              </a:buClr>
              <a:defRPr/>
            </a:pPr>
            <a:endParaRPr lang="en-US" sz="1200" dirty="0">
              <a:solidFill>
                <a:schemeClr val="tx1"/>
              </a:solidFill>
            </a:endParaRPr>
          </a:p>
          <a:p>
            <a:pPr marL="342900" indent="-342900" algn="just">
              <a:lnSpc>
                <a:spcPct val="90000"/>
              </a:lnSpc>
              <a:spcBef>
                <a:spcPct val="20000"/>
              </a:spcBef>
              <a:buClr>
                <a:schemeClr val="tx2"/>
              </a:buClr>
              <a:defRPr/>
            </a:pPr>
            <a:endParaRPr lang="en-US" sz="1200" dirty="0">
              <a:solidFill>
                <a:schemeClr val="tx1"/>
              </a:solidFill>
            </a:endParaRPr>
          </a:p>
          <a:p>
            <a:pPr marL="342900" indent="-342900" algn="just">
              <a:lnSpc>
                <a:spcPct val="90000"/>
              </a:lnSpc>
              <a:spcBef>
                <a:spcPct val="20000"/>
              </a:spcBef>
              <a:buClr>
                <a:schemeClr val="tx2"/>
              </a:buClr>
              <a:defRPr/>
            </a:pPr>
            <a:endParaRPr lang="en-US" sz="1200" dirty="0">
              <a:solidFill>
                <a:schemeClr val="tx1"/>
              </a:solidFill>
            </a:endParaRPr>
          </a:p>
          <a:p>
            <a:pPr marL="342900" indent="-342900" algn="just">
              <a:lnSpc>
                <a:spcPct val="90000"/>
              </a:lnSpc>
              <a:spcBef>
                <a:spcPct val="20000"/>
              </a:spcBef>
              <a:buClr>
                <a:schemeClr val="tx2"/>
              </a:buClr>
              <a:defRPr/>
            </a:pPr>
            <a:r>
              <a:rPr lang="en-US" sz="1200" dirty="0">
                <a:solidFill>
                  <a:schemeClr val="tx1"/>
                </a:solidFill>
              </a:rPr>
              <a:t>	</a:t>
            </a:r>
          </a:p>
        </p:txBody>
      </p:sp>
      <p:sp>
        <p:nvSpPr>
          <p:cNvPr id="15" name="Right Arrow 14"/>
          <p:cNvSpPr/>
          <p:nvPr/>
        </p:nvSpPr>
        <p:spPr>
          <a:xfrm>
            <a:off x="2514600" y="5867400"/>
            <a:ext cx="2514600" cy="762000"/>
          </a:xfrm>
          <a:prstGeom prst="rightArrow">
            <a:avLst/>
          </a:prstGeom>
        </p:spPr>
        <p:style>
          <a:lnRef idx="0">
            <a:schemeClr val="accent2"/>
          </a:lnRef>
          <a:fillRef idx="3">
            <a:schemeClr val="accent2"/>
          </a:fillRef>
          <a:effectRef idx="3">
            <a:schemeClr val="accent2"/>
          </a:effectRef>
          <a:fontRef idx="minor">
            <a:schemeClr val="lt1"/>
          </a:fontRef>
        </p:style>
        <p:txBody>
          <a:bodyPr anchor="ctr"/>
          <a:lstStyle/>
          <a:p>
            <a:pPr>
              <a:defRPr/>
            </a:pPr>
            <a:r>
              <a:rPr lang="en-US" dirty="0" err="1"/>
              <a:t>Aspek</a:t>
            </a:r>
            <a:r>
              <a:rPr lang="en-US" dirty="0"/>
              <a:t> </a:t>
            </a:r>
            <a:r>
              <a:rPr lang="en-US" dirty="0" err="1"/>
              <a:t>Sosial</a:t>
            </a:r>
            <a:endParaRPr lang="en-US" dirty="0"/>
          </a:p>
        </p:txBody>
      </p:sp>
      <p:sp>
        <p:nvSpPr>
          <p:cNvPr id="16" name="Rectangle 5"/>
          <p:cNvSpPr>
            <a:spLocks noChangeArrowheads="1"/>
          </p:cNvSpPr>
          <p:nvPr/>
        </p:nvSpPr>
        <p:spPr bwMode="auto">
          <a:xfrm>
            <a:off x="5029200" y="5562600"/>
            <a:ext cx="3657600" cy="1143000"/>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a:lstStyle/>
          <a:p>
            <a:pPr marL="342900" indent="-342900" algn="just">
              <a:lnSpc>
                <a:spcPct val="90000"/>
              </a:lnSpc>
              <a:spcBef>
                <a:spcPts val="1200"/>
              </a:spcBef>
              <a:buClr>
                <a:schemeClr val="tx2"/>
              </a:buClr>
              <a:buFont typeface="Wingdings" pitchFamily="2" charset="2"/>
              <a:buChar char="q"/>
              <a:defRPr/>
            </a:pPr>
            <a:r>
              <a:rPr lang="en-US" sz="1600" dirty="0" err="1">
                <a:solidFill>
                  <a:schemeClr val="tx1"/>
                </a:solidFill>
              </a:rPr>
              <a:t>Dorongan</a:t>
            </a:r>
            <a:r>
              <a:rPr lang="en-US" sz="1600" dirty="0">
                <a:solidFill>
                  <a:schemeClr val="tx1"/>
                </a:solidFill>
              </a:rPr>
              <a:t> </a:t>
            </a:r>
            <a:r>
              <a:rPr lang="en-US" sz="1600" dirty="0" err="1">
                <a:solidFill>
                  <a:schemeClr val="tx1"/>
                </a:solidFill>
              </a:rPr>
              <a:t>menanam</a:t>
            </a:r>
            <a:r>
              <a:rPr lang="en-US" sz="1600" dirty="0">
                <a:solidFill>
                  <a:schemeClr val="tx1"/>
                </a:solidFill>
              </a:rPr>
              <a:t> </a:t>
            </a:r>
            <a:r>
              <a:rPr lang="en-US" sz="1600" dirty="0" err="1">
                <a:solidFill>
                  <a:schemeClr val="tx1"/>
                </a:solidFill>
              </a:rPr>
              <a:t>jati</a:t>
            </a:r>
            <a:r>
              <a:rPr lang="en-US" sz="1600" dirty="0">
                <a:solidFill>
                  <a:schemeClr val="tx1"/>
                </a:solidFill>
              </a:rPr>
              <a:t> </a:t>
            </a:r>
            <a:r>
              <a:rPr lang="en-US" sz="1600" dirty="0" err="1">
                <a:solidFill>
                  <a:schemeClr val="tx1"/>
                </a:solidFill>
              </a:rPr>
              <a:t>lebih</a:t>
            </a:r>
            <a:r>
              <a:rPr lang="en-US" sz="1600" dirty="0">
                <a:solidFill>
                  <a:schemeClr val="tx1"/>
                </a:solidFill>
              </a:rPr>
              <a:t> </a:t>
            </a:r>
            <a:r>
              <a:rPr lang="en-US" sz="1600" dirty="0" err="1">
                <a:solidFill>
                  <a:schemeClr val="tx1"/>
                </a:solidFill>
              </a:rPr>
              <a:t>banyak</a:t>
            </a:r>
            <a:endParaRPr lang="en-US" sz="1600" dirty="0">
              <a:solidFill>
                <a:schemeClr val="tx1"/>
              </a:solidFill>
            </a:endParaRPr>
          </a:p>
          <a:p>
            <a:pPr marL="342900" indent="-342900" algn="just">
              <a:lnSpc>
                <a:spcPct val="90000"/>
              </a:lnSpc>
              <a:spcBef>
                <a:spcPts val="1200"/>
              </a:spcBef>
              <a:buClr>
                <a:schemeClr val="tx2"/>
              </a:buClr>
              <a:buFont typeface="Wingdings" pitchFamily="2" charset="2"/>
              <a:buChar char="q"/>
              <a:defRPr/>
            </a:pPr>
            <a:r>
              <a:rPr lang="en-US" sz="1600" dirty="0" err="1">
                <a:solidFill>
                  <a:schemeClr val="tx1"/>
                </a:solidFill>
              </a:rPr>
              <a:t>Kemampuan</a:t>
            </a:r>
            <a:r>
              <a:rPr lang="en-US" sz="1600" dirty="0">
                <a:solidFill>
                  <a:schemeClr val="tx1"/>
                </a:solidFill>
              </a:rPr>
              <a:t> </a:t>
            </a:r>
            <a:r>
              <a:rPr lang="en-US" sz="1600" dirty="0" err="1">
                <a:solidFill>
                  <a:schemeClr val="tx1"/>
                </a:solidFill>
              </a:rPr>
              <a:t>masyarakat</a:t>
            </a:r>
            <a:r>
              <a:rPr lang="en-US" sz="1600" dirty="0">
                <a:solidFill>
                  <a:schemeClr val="tx1"/>
                </a:solidFill>
              </a:rPr>
              <a:t> </a:t>
            </a:r>
            <a:r>
              <a:rPr lang="en-US" sz="1600" dirty="0" err="1">
                <a:solidFill>
                  <a:schemeClr val="tx1"/>
                </a:solidFill>
              </a:rPr>
              <a:t>pengelolaan</a:t>
            </a:r>
            <a:r>
              <a:rPr lang="en-US" sz="1600" dirty="0">
                <a:solidFill>
                  <a:schemeClr val="tx1"/>
                </a:solidFill>
              </a:rPr>
              <a:t> </a:t>
            </a:r>
            <a:r>
              <a:rPr lang="en-US" sz="1600" dirty="0" err="1">
                <a:solidFill>
                  <a:schemeClr val="tx1"/>
                </a:solidFill>
              </a:rPr>
              <a:t>hutan</a:t>
            </a:r>
            <a:r>
              <a:rPr lang="en-US" sz="1600" dirty="0">
                <a:solidFill>
                  <a:schemeClr val="tx1"/>
                </a:solidFill>
              </a:rPr>
              <a:t> </a:t>
            </a:r>
            <a:r>
              <a:rPr lang="en-US" sz="1600" dirty="0" err="1">
                <a:solidFill>
                  <a:schemeClr val="tx1"/>
                </a:solidFill>
              </a:rPr>
              <a:t>secara</a:t>
            </a:r>
            <a:r>
              <a:rPr lang="en-US" sz="1600" dirty="0">
                <a:solidFill>
                  <a:schemeClr val="tx1"/>
                </a:solidFill>
              </a:rPr>
              <a:t> </a:t>
            </a:r>
            <a:r>
              <a:rPr lang="en-US" sz="1600" dirty="0" err="1">
                <a:solidFill>
                  <a:schemeClr val="tx1"/>
                </a:solidFill>
              </a:rPr>
              <a:t>lestari</a:t>
            </a:r>
            <a:endParaRPr lang="en-US" sz="16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207876"/>
                                        </p:tgtEl>
                                        <p:attrNameLst>
                                          <p:attrName>style.visibility</p:attrName>
                                        </p:attrNameLst>
                                      </p:cBhvr>
                                      <p:to>
                                        <p:strVal val="visible"/>
                                      </p:to>
                                    </p:set>
                                    <p:animEffect transition="in" filter="fade">
                                      <p:cBhvr>
                                        <p:cTn id="7" dur="800" decel="100000"/>
                                        <p:tgtEl>
                                          <p:spTgt spid="207876"/>
                                        </p:tgtEl>
                                      </p:cBhvr>
                                    </p:animEffect>
                                    <p:anim calcmode="lin" valueType="num">
                                      <p:cBhvr>
                                        <p:cTn id="8" dur="800" decel="100000" fill="hold"/>
                                        <p:tgtEl>
                                          <p:spTgt spid="207876"/>
                                        </p:tgtEl>
                                        <p:attrNameLst>
                                          <p:attrName>style.rotation</p:attrName>
                                        </p:attrNameLst>
                                      </p:cBhvr>
                                      <p:tavLst>
                                        <p:tav tm="0">
                                          <p:val>
                                            <p:fltVal val="-90"/>
                                          </p:val>
                                        </p:tav>
                                        <p:tav tm="100000">
                                          <p:val>
                                            <p:fltVal val="0"/>
                                          </p:val>
                                        </p:tav>
                                      </p:tavLst>
                                    </p:anim>
                                    <p:anim calcmode="lin" valueType="num">
                                      <p:cBhvr>
                                        <p:cTn id="9" dur="800" decel="100000" fill="hold"/>
                                        <p:tgtEl>
                                          <p:spTgt spid="207876"/>
                                        </p:tgtEl>
                                        <p:attrNameLst>
                                          <p:attrName>ppt_x</p:attrName>
                                        </p:attrNameLst>
                                      </p:cBhvr>
                                      <p:tavLst>
                                        <p:tav tm="0">
                                          <p:val>
                                            <p:strVal val="#ppt_x+0.4"/>
                                          </p:val>
                                        </p:tav>
                                        <p:tav tm="100000">
                                          <p:val>
                                            <p:strVal val="#ppt_x-0.05"/>
                                          </p:val>
                                        </p:tav>
                                      </p:tavLst>
                                    </p:anim>
                                    <p:anim calcmode="lin" valueType="num">
                                      <p:cBhvr>
                                        <p:cTn id="10" dur="800" decel="100000" fill="hold"/>
                                        <p:tgtEl>
                                          <p:spTgt spid="20787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0787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07876"/>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800" decel="100000"/>
                                        <p:tgtEl>
                                          <p:spTgt spid="4"/>
                                        </p:tgtEl>
                                      </p:cBhvr>
                                    </p:animEffect>
                                    <p:anim calcmode="lin" valueType="num">
                                      <p:cBhvr>
                                        <p:cTn id="18" dur="800" decel="100000" fill="hold"/>
                                        <p:tgtEl>
                                          <p:spTgt spid="4"/>
                                        </p:tgtEl>
                                        <p:attrNameLst>
                                          <p:attrName>style.rotation</p:attrName>
                                        </p:attrNameLst>
                                      </p:cBhvr>
                                      <p:tavLst>
                                        <p:tav tm="0">
                                          <p:val>
                                            <p:fltVal val="-90"/>
                                          </p:val>
                                        </p:tav>
                                        <p:tav tm="100000">
                                          <p:val>
                                            <p:fltVal val="0"/>
                                          </p:val>
                                        </p:tav>
                                      </p:tavLst>
                                    </p:anim>
                                    <p:anim calcmode="lin" valueType="num">
                                      <p:cBhvr>
                                        <p:cTn id="19" dur="800" decel="100000" fill="hold"/>
                                        <p:tgtEl>
                                          <p:spTgt spid="4"/>
                                        </p:tgtEl>
                                        <p:attrNameLst>
                                          <p:attrName>ppt_x</p:attrName>
                                        </p:attrNameLst>
                                      </p:cBhvr>
                                      <p:tavLst>
                                        <p:tav tm="0">
                                          <p:val>
                                            <p:strVal val="#ppt_x+0.4"/>
                                          </p:val>
                                        </p:tav>
                                        <p:tav tm="100000">
                                          <p:val>
                                            <p:strVal val="#ppt_x-0.05"/>
                                          </p:val>
                                        </p:tav>
                                      </p:tavLst>
                                    </p:anim>
                                    <p:anim calcmode="lin" valueType="num">
                                      <p:cBhvr>
                                        <p:cTn id="20" dur="800" decel="100000" fill="hold"/>
                                        <p:tgtEl>
                                          <p:spTgt spid="4"/>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0" fill="hold" nodeType="clickEffect">
                                  <p:stCondLst>
                                    <p:cond delay="0"/>
                                  </p:stCondLst>
                                  <p:childTnLst>
                                    <p:set>
                                      <p:cBhvr>
                                        <p:cTn id="26" dur="1" fill="hold">
                                          <p:stCondLst>
                                            <p:cond delay="0"/>
                                          </p:stCondLst>
                                        </p:cTn>
                                        <p:tgtEl>
                                          <p:spTgt spid="207877"/>
                                        </p:tgtEl>
                                        <p:attrNameLst>
                                          <p:attrName>style.visibility</p:attrName>
                                        </p:attrNameLst>
                                      </p:cBhvr>
                                      <p:to>
                                        <p:strVal val="visible"/>
                                      </p:to>
                                    </p:set>
                                    <p:anim calcmode="lin" valueType="num">
                                      <p:cBhvr>
                                        <p:cTn id="27" dur="500" fill="hold"/>
                                        <p:tgtEl>
                                          <p:spTgt spid="207877"/>
                                        </p:tgtEl>
                                        <p:attrNameLst>
                                          <p:attrName>ppt_w</p:attrName>
                                        </p:attrNameLst>
                                      </p:cBhvr>
                                      <p:tavLst>
                                        <p:tav tm="0">
                                          <p:val>
                                            <p:fltVal val="0"/>
                                          </p:val>
                                        </p:tav>
                                        <p:tav tm="100000">
                                          <p:val>
                                            <p:strVal val="#ppt_w"/>
                                          </p:val>
                                        </p:tav>
                                      </p:tavLst>
                                    </p:anim>
                                    <p:anim calcmode="lin" valueType="num">
                                      <p:cBhvr>
                                        <p:cTn id="28" dur="500" fill="hold"/>
                                        <p:tgtEl>
                                          <p:spTgt spid="207877"/>
                                        </p:tgtEl>
                                        <p:attrNameLst>
                                          <p:attrName>ppt_h</p:attrName>
                                        </p:attrNameLst>
                                      </p:cBhvr>
                                      <p:tavLst>
                                        <p:tav tm="0">
                                          <p:val>
                                            <p:fltVal val="0"/>
                                          </p:val>
                                        </p:tav>
                                        <p:tav tm="100000">
                                          <p:val>
                                            <p:strVal val="#ppt_h"/>
                                          </p:val>
                                        </p:tav>
                                      </p:tavLst>
                                    </p:anim>
                                    <p:animEffect transition="in" filter="fade">
                                      <p:cBhvr>
                                        <p:cTn id="29" dur="500"/>
                                        <p:tgtEl>
                                          <p:spTgt spid="207877"/>
                                        </p:tgtEl>
                                      </p:cBhvr>
                                    </p:animEffect>
                                  </p:childTnLst>
                                </p:cTn>
                              </p:par>
                              <p:par>
                                <p:cTn id="30" presetID="34" presetClass="entr" presetSubtype="0"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 from="(-#ppt_w/2)" to="(#ppt_x)" calcmode="lin" valueType="num">
                                      <p:cBhvr>
                                        <p:cTn id="32" dur="600" fill="hold">
                                          <p:stCondLst>
                                            <p:cond delay="0"/>
                                          </p:stCondLst>
                                        </p:cTn>
                                        <p:tgtEl>
                                          <p:spTgt spid="6"/>
                                        </p:tgtEl>
                                        <p:attrNameLst>
                                          <p:attrName>ppt_x</p:attrName>
                                        </p:attrNameLst>
                                      </p:cBhvr>
                                    </p:anim>
                                    <p:anim from="0" to="-1.0" calcmode="lin" valueType="num">
                                      <p:cBhvr>
                                        <p:cTn id="33" dur="200" decel="50000" autoRev="1" fill="hold">
                                          <p:stCondLst>
                                            <p:cond delay="600"/>
                                          </p:stCondLst>
                                        </p:cTn>
                                        <p:tgtEl>
                                          <p:spTgt spid="6"/>
                                        </p:tgtEl>
                                        <p:attrNameLst>
                                          <p:attrName>xshear</p:attrName>
                                        </p:attrNameLst>
                                      </p:cBhvr>
                                    </p:anim>
                                    <p:animScale>
                                      <p:cBhvr>
                                        <p:cTn id="34" dur="200" decel="100000" autoRev="1" fill="hold">
                                          <p:stCondLst>
                                            <p:cond delay="600"/>
                                          </p:stCondLst>
                                        </p:cTn>
                                        <p:tgtEl>
                                          <p:spTgt spid="6"/>
                                        </p:tgtEl>
                                      </p:cBhvr>
                                      <p:from x="100000" y="100000"/>
                                      <p:to x="80000" y="100000"/>
                                    </p:animScale>
                                    <p:anim by="(#ppt_h/3+#ppt_w*0.1)" calcmode="lin" valueType="num">
                                      <p:cBhvr additive="sum">
                                        <p:cTn id="35" dur="200" decel="100000" autoRev="1" fill="hold">
                                          <p:stCondLst>
                                            <p:cond delay="600"/>
                                          </p:stCondLst>
                                        </p:cTn>
                                        <p:tgtEl>
                                          <p:spTgt spid="6"/>
                                        </p:tgtEl>
                                        <p:attrNameLst>
                                          <p:attrName>ppt_x</p:attrName>
                                        </p:attrNameLst>
                                      </p:cBhvr>
                                    </p:anim>
                                  </p:childTnLst>
                                </p:cTn>
                              </p:par>
                            </p:childTnLst>
                          </p:cTn>
                        </p:par>
                      </p:childTnLst>
                    </p:cTn>
                  </p:par>
                  <p:par>
                    <p:cTn id="36" fill="hold">
                      <p:stCondLst>
                        <p:cond delay="indefinite"/>
                      </p:stCondLst>
                      <p:childTnLst>
                        <p:par>
                          <p:cTn id="37" fill="hold">
                            <p:stCondLst>
                              <p:cond delay="0"/>
                            </p:stCondLst>
                            <p:childTnLst>
                              <p:par>
                                <p:cTn id="38" presetID="2" presetClass="entr" presetSubtype="9" fill="hold" nodeType="clickEffect" nodePh="1">
                                  <p:stCondLst>
                                    <p:cond delay="0"/>
                                  </p:stCondLst>
                                  <p:endCondLst>
                                    <p:cond evt="begin" delay="0">
                                      <p:tn val="38"/>
                                    </p:cond>
                                  </p:endCondLst>
                                  <p:childTnLst>
                                    <p:set>
                                      <p:cBhvr>
                                        <p:cTn id="39" dur="1" fill="hold">
                                          <p:stCondLst>
                                            <p:cond delay="0"/>
                                          </p:stCondLst>
                                        </p:cTn>
                                        <p:tgtEl>
                                          <p:spTgt spid="8">
                                            <p:txEl>
                                              <p:pRg st="0" end="0"/>
                                            </p:txEl>
                                          </p:spTgt>
                                        </p:tgtEl>
                                        <p:attrNameLst>
                                          <p:attrName>style.visibility</p:attrName>
                                        </p:attrNameLst>
                                      </p:cBhvr>
                                      <p:to>
                                        <p:strVal val="visible"/>
                                      </p:to>
                                    </p:set>
                                    <p:anim calcmode="lin" valueType="num">
                                      <p:cBhvr additive="base">
                                        <p:cTn id="40"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41" dur="500" fill="hold"/>
                                        <p:tgtEl>
                                          <p:spTgt spid="8">
                                            <p:txEl>
                                              <p:pRg st="0" end="0"/>
                                            </p:txEl>
                                          </p:spTgt>
                                        </p:tgtEl>
                                        <p:attrNameLst>
                                          <p:attrName>ppt_y</p:attrName>
                                        </p:attrNameLst>
                                      </p:cBhvr>
                                      <p:tavLst>
                                        <p:tav tm="0">
                                          <p:val>
                                            <p:strVal val="0-#ppt_h/2"/>
                                          </p:val>
                                        </p:tav>
                                        <p:tav tm="100000">
                                          <p:val>
                                            <p:strVal val="#ppt_y"/>
                                          </p:val>
                                        </p:tav>
                                      </p:tavLst>
                                    </p:anim>
                                  </p:childTnLst>
                                </p:cTn>
                              </p:par>
                              <p:par>
                                <p:cTn id="42" presetID="39" presetClass="entr" presetSubtype="0" accel="100000" fill="hold" nodeType="with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p:cTn id="44" dur="500" fill="hold"/>
                                        <p:tgtEl>
                                          <p:spTgt spid="14"/>
                                        </p:tgtEl>
                                        <p:attrNameLst>
                                          <p:attrName>ppt_h</p:attrName>
                                        </p:attrNameLst>
                                      </p:cBhvr>
                                      <p:tavLst>
                                        <p:tav tm="0">
                                          <p:val>
                                            <p:strVal val="#ppt_h/20"/>
                                          </p:val>
                                        </p:tav>
                                        <p:tav tm="50000">
                                          <p:val>
                                            <p:strVal val="#ppt_h/20"/>
                                          </p:val>
                                        </p:tav>
                                        <p:tav tm="100000">
                                          <p:val>
                                            <p:strVal val="#ppt_h"/>
                                          </p:val>
                                        </p:tav>
                                      </p:tavLst>
                                    </p:anim>
                                    <p:anim calcmode="lin" valueType="num">
                                      <p:cBhvr>
                                        <p:cTn id="45" dur="500" fill="hold"/>
                                        <p:tgtEl>
                                          <p:spTgt spid="14"/>
                                        </p:tgtEl>
                                        <p:attrNameLst>
                                          <p:attrName>ppt_w</p:attrName>
                                        </p:attrNameLst>
                                      </p:cBhvr>
                                      <p:tavLst>
                                        <p:tav tm="0">
                                          <p:val>
                                            <p:strVal val="#ppt_w+.3"/>
                                          </p:val>
                                        </p:tav>
                                        <p:tav tm="50000">
                                          <p:val>
                                            <p:strVal val="#ppt_w+.3"/>
                                          </p:val>
                                        </p:tav>
                                        <p:tav tm="100000">
                                          <p:val>
                                            <p:strVal val="#ppt_w"/>
                                          </p:val>
                                        </p:tav>
                                      </p:tavLst>
                                    </p:anim>
                                    <p:anim calcmode="lin" valueType="num">
                                      <p:cBhvr>
                                        <p:cTn id="46" dur="500" fill="hold"/>
                                        <p:tgtEl>
                                          <p:spTgt spid="14"/>
                                        </p:tgtEl>
                                        <p:attrNameLst>
                                          <p:attrName>ppt_x</p:attrName>
                                        </p:attrNameLst>
                                      </p:cBhvr>
                                      <p:tavLst>
                                        <p:tav tm="0">
                                          <p:val>
                                            <p:strVal val="#ppt_x-.3"/>
                                          </p:val>
                                        </p:tav>
                                        <p:tav tm="50000">
                                          <p:val>
                                            <p:strVal val="#ppt_x"/>
                                          </p:val>
                                        </p:tav>
                                        <p:tav tm="100000">
                                          <p:val>
                                            <p:strVal val="#ppt_x"/>
                                          </p:val>
                                        </p:tav>
                                      </p:tavLst>
                                    </p:anim>
                                    <p:anim calcmode="lin" valueType="num">
                                      <p:cBhvr>
                                        <p:cTn id="47" dur="500" fill="hold"/>
                                        <p:tgtEl>
                                          <p:spTgt spid="14"/>
                                        </p:tgtEl>
                                        <p:attrNameLst>
                                          <p:attrName>ppt_y</p:attrName>
                                        </p:attrNameLst>
                                      </p:cBhvr>
                                      <p:tavLst>
                                        <p:tav tm="0">
                                          <p:val>
                                            <p:strVal val="#ppt_y"/>
                                          </p:val>
                                        </p:tav>
                                        <p:tav tm="100000">
                                          <p:val>
                                            <p:strVal val="#ppt_y"/>
                                          </p:val>
                                        </p:tav>
                                      </p:tavLst>
                                    </p:anim>
                                  </p:childTnLst>
                                </p:cTn>
                              </p:par>
                              <p:par>
                                <p:cTn id="48" presetID="39" presetClass="entr" presetSubtype="0" accel="100000" fill="hold" nodeType="withEffect">
                                  <p:stCondLst>
                                    <p:cond delay="0"/>
                                  </p:stCondLst>
                                  <p:childTnLst>
                                    <p:set>
                                      <p:cBhvr>
                                        <p:cTn id="49" dur="1" fill="hold">
                                          <p:stCondLst>
                                            <p:cond delay="0"/>
                                          </p:stCondLst>
                                        </p:cTn>
                                        <p:tgtEl>
                                          <p:spTgt spid="16"/>
                                        </p:tgtEl>
                                        <p:attrNameLst>
                                          <p:attrName>style.visibility</p:attrName>
                                        </p:attrNameLst>
                                      </p:cBhvr>
                                      <p:to>
                                        <p:strVal val="visible"/>
                                      </p:to>
                                    </p:set>
                                    <p:anim calcmode="lin" valueType="num">
                                      <p:cBhvr>
                                        <p:cTn id="50" dur="500" fill="hold"/>
                                        <p:tgtEl>
                                          <p:spTgt spid="16"/>
                                        </p:tgtEl>
                                        <p:attrNameLst>
                                          <p:attrName>ppt_h</p:attrName>
                                        </p:attrNameLst>
                                      </p:cBhvr>
                                      <p:tavLst>
                                        <p:tav tm="0">
                                          <p:val>
                                            <p:strVal val="#ppt_h/20"/>
                                          </p:val>
                                        </p:tav>
                                        <p:tav tm="50000">
                                          <p:val>
                                            <p:strVal val="#ppt_h/20"/>
                                          </p:val>
                                        </p:tav>
                                        <p:tav tm="100000">
                                          <p:val>
                                            <p:strVal val="#ppt_h"/>
                                          </p:val>
                                        </p:tav>
                                      </p:tavLst>
                                    </p:anim>
                                    <p:anim calcmode="lin" valueType="num">
                                      <p:cBhvr>
                                        <p:cTn id="51" dur="500" fill="hold"/>
                                        <p:tgtEl>
                                          <p:spTgt spid="16"/>
                                        </p:tgtEl>
                                        <p:attrNameLst>
                                          <p:attrName>ppt_w</p:attrName>
                                        </p:attrNameLst>
                                      </p:cBhvr>
                                      <p:tavLst>
                                        <p:tav tm="0">
                                          <p:val>
                                            <p:strVal val="#ppt_w+.3"/>
                                          </p:val>
                                        </p:tav>
                                        <p:tav tm="50000">
                                          <p:val>
                                            <p:strVal val="#ppt_w+.3"/>
                                          </p:val>
                                        </p:tav>
                                        <p:tav tm="100000">
                                          <p:val>
                                            <p:strVal val="#ppt_w"/>
                                          </p:val>
                                        </p:tav>
                                      </p:tavLst>
                                    </p:anim>
                                    <p:anim calcmode="lin" valueType="num">
                                      <p:cBhvr>
                                        <p:cTn id="52" dur="500" fill="hold"/>
                                        <p:tgtEl>
                                          <p:spTgt spid="16"/>
                                        </p:tgtEl>
                                        <p:attrNameLst>
                                          <p:attrName>ppt_x</p:attrName>
                                        </p:attrNameLst>
                                      </p:cBhvr>
                                      <p:tavLst>
                                        <p:tav tm="0">
                                          <p:val>
                                            <p:strVal val="#ppt_x-.3"/>
                                          </p:val>
                                        </p:tav>
                                        <p:tav tm="50000">
                                          <p:val>
                                            <p:strVal val="#ppt_x"/>
                                          </p:val>
                                        </p:tav>
                                        <p:tav tm="100000">
                                          <p:val>
                                            <p:strVal val="#ppt_x"/>
                                          </p:val>
                                        </p:tav>
                                      </p:tavLst>
                                    </p:anim>
                                    <p:anim calcmode="lin" valueType="num">
                                      <p:cBhvr>
                                        <p:cTn id="53"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40" name="Text Box 4"/>
          <p:cNvSpPr txBox="1">
            <a:spLocks noChangeArrowheads="1"/>
          </p:cNvSpPr>
          <p:nvPr/>
        </p:nvSpPr>
        <p:spPr bwMode="auto">
          <a:xfrm>
            <a:off x="0" y="5029200"/>
            <a:ext cx="2667000" cy="1077218"/>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a:spAutoFit/>
          </a:bodyPr>
          <a:lstStyle/>
          <a:p>
            <a:pPr eaLnBrk="0" hangingPunct="0">
              <a:defRPr/>
            </a:pPr>
            <a:r>
              <a:rPr lang="en-US" sz="3200" b="1" dirty="0">
                <a:latin typeface="Times New Roman" pitchFamily="18" charset="0"/>
              </a:rPr>
              <a:t>HUTAN LESTARI  </a:t>
            </a:r>
          </a:p>
        </p:txBody>
      </p:sp>
      <p:pic>
        <p:nvPicPr>
          <p:cNvPr id="116741" name="Picture 5" descr="SertifikatEkolabelKHJL[1]"/>
          <p:cNvPicPr>
            <a:picLocks noGrp="1" noChangeAspect="1" noChangeArrowheads="1"/>
          </p:cNvPicPr>
          <p:nvPr>
            <p:ph/>
          </p:nvPr>
        </p:nvPicPr>
        <p:blipFill>
          <a:blip r:embed="rId3"/>
          <a:srcRect t="-3407"/>
          <a:stretch>
            <a:fillRect/>
          </a:stretch>
        </p:blipFill>
        <p:spPr>
          <a:xfrm>
            <a:off x="0" y="-130175"/>
            <a:ext cx="2819400" cy="4625975"/>
          </a:xfrm>
          <a:noFill/>
        </p:spPr>
      </p:pic>
      <p:sp>
        <p:nvSpPr>
          <p:cNvPr id="116743" name="Text Box 7"/>
          <p:cNvSpPr txBox="1">
            <a:spLocks noChangeArrowheads="1"/>
          </p:cNvSpPr>
          <p:nvPr/>
        </p:nvSpPr>
        <p:spPr bwMode="auto">
          <a:xfrm>
            <a:off x="3276600" y="5181600"/>
            <a:ext cx="2667000" cy="830997"/>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a:spAutoFit/>
          </a:bodyPr>
          <a:lstStyle/>
          <a:p>
            <a:pPr eaLnBrk="0" hangingPunct="0">
              <a:defRPr/>
            </a:pPr>
            <a:r>
              <a:rPr lang="en-US" b="1" dirty="0">
                <a:latin typeface="Times New Roman" pitchFamily="18" charset="0"/>
              </a:rPr>
              <a:t>MASYARAKAT SEJAHTERA </a:t>
            </a:r>
          </a:p>
        </p:txBody>
      </p:sp>
      <p:sp>
        <p:nvSpPr>
          <p:cNvPr id="116744" name="Text Box 8"/>
          <p:cNvSpPr txBox="1">
            <a:spLocks noChangeArrowheads="1"/>
          </p:cNvSpPr>
          <p:nvPr/>
        </p:nvSpPr>
        <p:spPr bwMode="auto">
          <a:xfrm>
            <a:off x="6477000" y="5105400"/>
            <a:ext cx="2667000" cy="1015663"/>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a:spAutoFit/>
          </a:bodyPr>
          <a:lstStyle/>
          <a:p>
            <a:pPr eaLnBrk="0" hangingPunct="0">
              <a:defRPr/>
            </a:pPr>
            <a:r>
              <a:rPr lang="en-US" sz="2000" b="1" dirty="0">
                <a:latin typeface="Times New Roman" pitchFamily="18" charset="0"/>
              </a:rPr>
              <a:t>PENDAPATAN ASLI DAERAH MENINGKAT</a:t>
            </a:r>
          </a:p>
        </p:txBody>
      </p:sp>
      <p:pic>
        <p:nvPicPr>
          <p:cNvPr id="3085" name="Picture 12" descr="D:\SERTIFIKASI\SERTIFIKAT\SERTIFIKAT BARU KHJL.pdf.jpg"/>
          <p:cNvPicPr>
            <a:picLocks noChangeAspect="1" noChangeArrowheads="1"/>
          </p:cNvPicPr>
          <p:nvPr/>
        </p:nvPicPr>
        <p:blipFill>
          <a:blip r:embed="rId4"/>
          <a:srcRect/>
          <a:stretch>
            <a:fillRect/>
          </a:stretch>
        </p:blipFill>
        <p:spPr bwMode="auto">
          <a:xfrm>
            <a:off x="3048000" y="0"/>
            <a:ext cx="2865438" cy="4495800"/>
          </a:xfrm>
          <a:prstGeom prst="rect">
            <a:avLst/>
          </a:prstGeom>
          <a:noFill/>
          <a:ln w="9525">
            <a:noFill/>
            <a:miter lim="800000"/>
            <a:headEnd/>
            <a:tailEnd/>
          </a:ln>
        </p:spPr>
      </p:pic>
      <p:graphicFrame>
        <p:nvGraphicFramePr>
          <p:cNvPr id="3074" name="Object 13"/>
          <p:cNvGraphicFramePr>
            <a:graphicFrameLocks noChangeAspect="1"/>
          </p:cNvGraphicFramePr>
          <p:nvPr/>
        </p:nvGraphicFramePr>
        <p:xfrm>
          <a:off x="6269038" y="0"/>
          <a:ext cx="2874962" cy="4495800"/>
        </p:xfrm>
        <a:graphic>
          <a:graphicData uri="http://schemas.openxmlformats.org/presentationml/2006/ole">
            <p:oleObj spid="_x0000_s1026" name="Acrobat Document" r:id="rId5" imgW="6693480" imgH="9435960" progId="">
              <p:embed/>
            </p:oleObj>
          </a:graphicData>
        </a:graphic>
      </p:graphicFrame>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16740"/>
                                        </p:tgtEl>
                                        <p:attrNameLst>
                                          <p:attrName>style.visibility</p:attrName>
                                        </p:attrNameLst>
                                      </p:cBhvr>
                                      <p:to>
                                        <p:strVal val="visible"/>
                                      </p:to>
                                    </p:set>
                                    <p:animEffect transition="in" filter="wipe(down)">
                                      <p:cBhvr>
                                        <p:cTn id="7" dur="580">
                                          <p:stCondLst>
                                            <p:cond delay="0"/>
                                          </p:stCondLst>
                                        </p:cTn>
                                        <p:tgtEl>
                                          <p:spTgt spid="116740"/>
                                        </p:tgtEl>
                                      </p:cBhvr>
                                    </p:animEffect>
                                    <p:anim calcmode="lin" valueType="num">
                                      <p:cBhvr>
                                        <p:cTn id="8" dur="1822" tmFilter="0,0; 0.14,0.36; 0.43,0.73; 0.71,0.91; 1.0,1.0">
                                          <p:stCondLst>
                                            <p:cond delay="0"/>
                                          </p:stCondLst>
                                        </p:cTn>
                                        <p:tgtEl>
                                          <p:spTgt spid="11674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674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674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674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6740"/>
                                        </p:tgtEl>
                                        <p:attrNameLst>
                                          <p:attrName>ppt_y</p:attrName>
                                        </p:attrNameLst>
                                      </p:cBhvr>
                                      <p:tavLst>
                                        <p:tav tm="0" fmla="#ppt_y-sin(pi*$)/81">
                                          <p:val>
                                            <p:fltVal val="0"/>
                                          </p:val>
                                        </p:tav>
                                        <p:tav tm="100000">
                                          <p:val>
                                            <p:fltVal val="1"/>
                                          </p:val>
                                        </p:tav>
                                      </p:tavLst>
                                    </p:anim>
                                    <p:animScale>
                                      <p:cBhvr>
                                        <p:cTn id="13" dur="26">
                                          <p:stCondLst>
                                            <p:cond delay="650"/>
                                          </p:stCondLst>
                                        </p:cTn>
                                        <p:tgtEl>
                                          <p:spTgt spid="116740"/>
                                        </p:tgtEl>
                                      </p:cBhvr>
                                      <p:to x="100000" y="60000"/>
                                    </p:animScale>
                                    <p:animScale>
                                      <p:cBhvr>
                                        <p:cTn id="14" dur="166" decel="50000">
                                          <p:stCondLst>
                                            <p:cond delay="676"/>
                                          </p:stCondLst>
                                        </p:cTn>
                                        <p:tgtEl>
                                          <p:spTgt spid="116740"/>
                                        </p:tgtEl>
                                      </p:cBhvr>
                                      <p:to x="100000" y="100000"/>
                                    </p:animScale>
                                    <p:animScale>
                                      <p:cBhvr>
                                        <p:cTn id="15" dur="26">
                                          <p:stCondLst>
                                            <p:cond delay="1312"/>
                                          </p:stCondLst>
                                        </p:cTn>
                                        <p:tgtEl>
                                          <p:spTgt spid="116740"/>
                                        </p:tgtEl>
                                      </p:cBhvr>
                                      <p:to x="100000" y="80000"/>
                                    </p:animScale>
                                    <p:animScale>
                                      <p:cBhvr>
                                        <p:cTn id="16" dur="166" decel="50000">
                                          <p:stCondLst>
                                            <p:cond delay="1338"/>
                                          </p:stCondLst>
                                        </p:cTn>
                                        <p:tgtEl>
                                          <p:spTgt spid="116740"/>
                                        </p:tgtEl>
                                      </p:cBhvr>
                                      <p:to x="100000" y="100000"/>
                                    </p:animScale>
                                    <p:animScale>
                                      <p:cBhvr>
                                        <p:cTn id="17" dur="26">
                                          <p:stCondLst>
                                            <p:cond delay="1642"/>
                                          </p:stCondLst>
                                        </p:cTn>
                                        <p:tgtEl>
                                          <p:spTgt spid="116740"/>
                                        </p:tgtEl>
                                      </p:cBhvr>
                                      <p:to x="100000" y="90000"/>
                                    </p:animScale>
                                    <p:animScale>
                                      <p:cBhvr>
                                        <p:cTn id="18" dur="166" decel="50000">
                                          <p:stCondLst>
                                            <p:cond delay="1668"/>
                                          </p:stCondLst>
                                        </p:cTn>
                                        <p:tgtEl>
                                          <p:spTgt spid="116740"/>
                                        </p:tgtEl>
                                      </p:cBhvr>
                                      <p:to x="100000" y="100000"/>
                                    </p:animScale>
                                    <p:animScale>
                                      <p:cBhvr>
                                        <p:cTn id="19" dur="26">
                                          <p:stCondLst>
                                            <p:cond delay="1808"/>
                                          </p:stCondLst>
                                        </p:cTn>
                                        <p:tgtEl>
                                          <p:spTgt spid="116740"/>
                                        </p:tgtEl>
                                      </p:cBhvr>
                                      <p:to x="100000" y="95000"/>
                                    </p:animScale>
                                    <p:animScale>
                                      <p:cBhvr>
                                        <p:cTn id="20" dur="166" decel="50000">
                                          <p:stCondLst>
                                            <p:cond delay="1834"/>
                                          </p:stCondLst>
                                        </p:cTn>
                                        <p:tgtEl>
                                          <p:spTgt spid="116740"/>
                                        </p:tgtEl>
                                      </p:cBhvr>
                                      <p:to x="100000" y="100000"/>
                                    </p:animScale>
                                  </p:childTnLst>
                                </p:cTn>
                              </p:par>
                              <p:par>
                                <p:cTn id="21" presetID="2" presetClass="entr" presetSubtype="4" fill="hold" nodeType="withEffect">
                                  <p:stCondLst>
                                    <p:cond delay="0"/>
                                  </p:stCondLst>
                                  <p:childTnLst>
                                    <p:set>
                                      <p:cBhvr>
                                        <p:cTn id="22" dur="1" fill="hold">
                                          <p:stCondLst>
                                            <p:cond delay="0"/>
                                          </p:stCondLst>
                                        </p:cTn>
                                        <p:tgtEl>
                                          <p:spTgt spid="116741"/>
                                        </p:tgtEl>
                                        <p:attrNameLst>
                                          <p:attrName>style.visibility</p:attrName>
                                        </p:attrNameLst>
                                      </p:cBhvr>
                                      <p:to>
                                        <p:strVal val="visible"/>
                                      </p:to>
                                    </p:set>
                                    <p:anim calcmode="lin" valueType="num">
                                      <p:cBhvr additive="base">
                                        <p:cTn id="23" dur="500" fill="hold"/>
                                        <p:tgtEl>
                                          <p:spTgt spid="116741"/>
                                        </p:tgtEl>
                                        <p:attrNameLst>
                                          <p:attrName>ppt_x</p:attrName>
                                        </p:attrNameLst>
                                      </p:cBhvr>
                                      <p:tavLst>
                                        <p:tav tm="0">
                                          <p:val>
                                            <p:strVal val="#ppt_x"/>
                                          </p:val>
                                        </p:tav>
                                        <p:tav tm="100000">
                                          <p:val>
                                            <p:strVal val="#ppt_x"/>
                                          </p:val>
                                        </p:tav>
                                      </p:tavLst>
                                    </p:anim>
                                    <p:anim calcmode="lin" valueType="num">
                                      <p:cBhvr additive="base">
                                        <p:cTn id="24" dur="500" fill="hold"/>
                                        <p:tgtEl>
                                          <p:spTgt spid="11674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0" presetClass="entr" presetSubtype="0" fill="hold" nodeType="clickEffect">
                                  <p:stCondLst>
                                    <p:cond delay="0"/>
                                  </p:stCondLst>
                                  <p:iterate type="lt">
                                    <p:tmPct val="10000"/>
                                  </p:iterate>
                                  <p:childTnLst>
                                    <p:set>
                                      <p:cBhvr>
                                        <p:cTn id="28" dur="1" fill="hold">
                                          <p:stCondLst>
                                            <p:cond delay="0"/>
                                          </p:stCondLst>
                                        </p:cTn>
                                        <p:tgtEl>
                                          <p:spTgt spid="116743"/>
                                        </p:tgtEl>
                                        <p:attrNameLst>
                                          <p:attrName>style.visibility</p:attrName>
                                        </p:attrNameLst>
                                      </p:cBhvr>
                                      <p:to>
                                        <p:strVal val="visible"/>
                                      </p:to>
                                    </p:set>
                                    <p:animEffect transition="in" filter="fade">
                                      <p:cBhvr>
                                        <p:cTn id="29" dur="1000"/>
                                        <p:tgtEl>
                                          <p:spTgt spid="116743"/>
                                        </p:tgtEl>
                                      </p:cBhvr>
                                    </p:animEffect>
                                    <p:anim calcmode="lin" valueType="num">
                                      <p:cBhvr>
                                        <p:cTn id="30" dur="1000" fill="hold"/>
                                        <p:tgtEl>
                                          <p:spTgt spid="116743"/>
                                        </p:tgtEl>
                                        <p:attrNameLst>
                                          <p:attrName>ppt_x</p:attrName>
                                        </p:attrNameLst>
                                      </p:cBhvr>
                                      <p:tavLst>
                                        <p:tav tm="0">
                                          <p:val>
                                            <p:strVal val="#ppt_x-.1"/>
                                          </p:val>
                                        </p:tav>
                                        <p:tav tm="100000">
                                          <p:val>
                                            <p:strVal val="#ppt_x"/>
                                          </p:val>
                                        </p:tav>
                                      </p:tavLst>
                                    </p:anim>
                                    <p:anim calcmode="lin" valueType="num">
                                      <p:cBhvr>
                                        <p:cTn id="31" dur="1000" fill="hold"/>
                                        <p:tgtEl>
                                          <p:spTgt spid="116743"/>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0" presetClass="entr" presetSubtype="0" fill="hold" nodeType="clickEffect">
                                  <p:stCondLst>
                                    <p:cond delay="0"/>
                                  </p:stCondLst>
                                  <p:iterate type="lt">
                                    <p:tmPct val="10000"/>
                                  </p:iterate>
                                  <p:childTnLst>
                                    <p:set>
                                      <p:cBhvr>
                                        <p:cTn id="35" dur="1" fill="hold">
                                          <p:stCondLst>
                                            <p:cond delay="0"/>
                                          </p:stCondLst>
                                        </p:cTn>
                                        <p:tgtEl>
                                          <p:spTgt spid="116744"/>
                                        </p:tgtEl>
                                        <p:attrNameLst>
                                          <p:attrName>style.visibility</p:attrName>
                                        </p:attrNameLst>
                                      </p:cBhvr>
                                      <p:to>
                                        <p:strVal val="visible"/>
                                      </p:to>
                                    </p:set>
                                    <p:animEffect transition="in" filter="fade">
                                      <p:cBhvr>
                                        <p:cTn id="36" dur="1000"/>
                                        <p:tgtEl>
                                          <p:spTgt spid="116744"/>
                                        </p:tgtEl>
                                      </p:cBhvr>
                                    </p:animEffect>
                                    <p:anim calcmode="lin" valueType="num">
                                      <p:cBhvr>
                                        <p:cTn id="37" dur="1000" fill="hold"/>
                                        <p:tgtEl>
                                          <p:spTgt spid="116744"/>
                                        </p:tgtEl>
                                        <p:attrNameLst>
                                          <p:attrName>ppt_x</p:attrName>
                                        </p:attrNameLst>
                                      </p:cBhvr>
                                      <p:tavLst>
                                        <p:tav tm="0">
                                          <p:val>
                                            <p:strVal val="#ppt_x-.1"/>
                                          </p:val>
                                        </p:tav>
                                        <p:tav tm="100000">
                                          <p:val>
                                            <p:strVal val="#ppt_x"/>
                                          </p:val>
                                        </p:tav>
                                      </p:tavLst>
                                    </p:anim>
                                    <p:anim calcmode="lin" valueType="num">
                                      <p:cBhvr>
                                        <p:cTn id="38" dur="1000" fill="hold"/>
                                        <p:tgtEl>
                                          <p:spTgt spid="1167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ext Box 2"/>
          <p:cNvSpPr txBox="1">
            <a:spLocks noChangeArrowheads="1"/>
          </p:cNvSpPr>
          <p:nvPr/>
        </p:nvSpPr>
        <p:spPr bwMode="auto">
          <a:xfrm>
            <a:off x="212725" y="484188"/>
            <a:ext cx="7686675" cy="519112"/>
          </a:xfrm>
          <a:prstGeom prst="rect">
            <a:avLst/>
          </a:prstGeom>
          <a:noFill/>
          <a:ln w="9525">
            <a:noFill/>
            <a:miter lim="800000"/>
            <a:headEnd/>
            <a:tailEnd/>
          </a:ln>
        </p:spPr>
        <p:txBody>
          <a:bodyPr wrap="none">
            <a:spAutoFit/>
          </a:bodyPr>
          <a:lstStyle/>
          <a:p>
            <a:pPr eaLnBrk="0" hangingPunct="0"/>
            <a:r>
              <a:rPr lang="en-US" sz="2800">
                <a:solidFill>
                  <a:srgbClr val="000000"/>
                </a:solidFill>
                <a:latin typeface="Monotype Corsiva" pitchFamily="66" charset="0"/>
              </a:rPr>
              <a:t>KEUNTUNGAN MASYARAKAT DI TANAH MILIK :</a:t>
            </a:r>
          </a:p>
        </p:txBody>
      </p:sp>
      <p:sp>
        <p:nvSpPr>
          <p:cNvPr id="109571" name="Text Box 3"/>
          <p:cNvSpPr txBox="1">
            <a:spLocks noChangeArrowheads="1"/>
          </p:cNvSpPr>
          <p:nvPr/>
        </p:nvSpPr>
        <p:spPr bwMode="auto">
          <a:xfrm>
            <a:off x="304800" y="1371600"/>
            <a:ext cx="8248650" cy="2014538"/>
          </a:xfrm>
          <a:prstGeom prst="rect">
            <a:avLst/>
          </a:prstGeom>
          <a:noFill/>
          <a:ln w="9525">
            <a:noFill/>
            <a:miter lim="800000"/>
            <a:headEnd/>
            <a:tailEnd/>
          </a:ln>
        </p:spPr>
        <p:txBody>
          <a:bodyPr>
            <a:spAutoFit/>
          </a:bodyPr>
          <a:lstStyle/>
          <a:p>
            <a:pPr eaLnBrk="0" hangingPunct="0"/>
            <a:endParaRPr lang="en-US">
              <a:solidFill>
                <a:srgbClr val="000000"/>
              </a:solidFill>
              <a:latin typeface="Times New Roman" pitchFamily="18" charset="0"/>
            </a:endParaRPr>
          </a:p>
          <a:p>
            <a:pPr eaLnBrk="0" hangingPunct="0"/>
            <a:r>
              <a:rPr lang="en-US">
                <a:solidFill>
                  <a:srgbClr val="000000"/>
                </a:solidFill>
                <a:latin typeface="Times New Roman" pitchFamily="18" charset="0"/>
              </a:rPr>
              <a:t>PENJUALAN KAYU : </a:t>
            </a:r>
          </a:p>
          <a:p>
            <a:pPr eaLnBrk="0" hangingPunct="0"/>
            <a:endParaRPr lang="en-US">
              <a:solidFill>
                <a:srgbClr val="000000"/>
              </a:solidFill>
              <a:latin typeface="Times New Roman" pitchFamily="18" charset="0"/>
            </a:endParaRPr>
          </a:p>
          <a:p>
            <a:pPr eaLnBrk="0" hangingPunct="0"/>
            <a:r>
              <a:rPr lang="en-US">
                <a:solidFill>
                  <a:srgbClr val="000000"/>
                </a:solidFill>
                <a:latin typeface="Times New Roman" pitchFamily="18" charset="0"/>
              </a:rPr>
              <a:t>HARGA RATA-RATA SEBELUM ADA KOPERASI : RP.   400.000/M3</a:t>
            </a:r>
          </a:p>
          <a:p>
            <a:pPr eaLnBrk="0" hangingPunct="0"/>
            <a:r>
              <a:rPr lang="en-US">
                <a:solidFill>
                  <a:srgbClr val="000000"/>
                </a:solidFill>
                <a:latin typeface="Times New Roman" pitchFamily="18" charset="0"/>
              </a:rPr>
              <a:t>HARGA RATA-RATA SETELAH ADA KOPERASI  :  RP.1.445.000/M3</a:t>
            </a:r>
          </a:p>
          <a:p>
            <a:pPr eaLnBrk="0" hangingPunct="0"/>
            <a:endParaRPr lang="en-US">
              <a:solidFill>
                <a:srgbClr val="000000"/>
              </a:solidFill>
              <a:latin typeface="Times New Roman" pitchFamily="18" charset="0"/>
            </a:endParaRPr>
          </a:p>
          <a:p>
            <a:pPr eaLnBrk="0" hangingPunct="0"/>
            <a:r>
              <a:rPr lang="en-US">
                <a:solidFill>
                  <a:srgbClr val="000000"/>
                </a:solidFill>
                <a:latin typeface="Times New Roman" pitchFamily="18" charset="0"/>
              </a:rPr>
              <a:t>SELISIH HARGA SEBELUM DAN SETELAH ADA KOPERASI : RP. 1.045.000/M3</a:t>
            </a:r>
          </a:p>
        </p:txBody>
      </p:sp>
      <p:sp>
        <p:nvSpPr>
          <p:cNvPr id="109572" name="Text Box 4"/>
          <p:cNvSpPr txBox="1">
            <a:spLocks noChangeArrowheads="1"/>
          </p:cNvSpPr>
          <p:nvPr/>
        </p:nvSpPr>
        <p:spPr bwMode="auto">
          <a:xfrm>
            <a:off x="304800" y="3657600"/>
            <a:ext cx="4648200" cy="366713"/>
          </a:xfrm>
          <a:prstGeom prst="rect">
            <a:avLst/>
          </a:prstGeom>
          <a:noFill/>
          <a:ln w="9525">
            <a:noFill/>
            <a:miter lim="800000"/>
            <a:headEnd/>
            <a:tailEnd/>
          </a:ln>
        </p:spPr>
        <p:txBody>
          <a:bodyPr>
            <a:spAutoFit/>
          </a:bodyPr>
          <a:lstStyle/>
          <a:p>
            <a:pPr eaLnBrk="0" hangingPunct="0"/>
            <a:r>
              <a:rPr lang="en-US" dirty="0">
                <a:solidFill>
                  <a:srgbClr val="000000"/>
                </a:solidFill>
                <a:latin typeface="Times New Roman" pitchFamily="18" charset="0"/>
              </a:rPr>
              <a:t>SISA HASIL USAHA DI AKHIR TAHUN</a:t>
            </a:r>
          </a:p>
        </p:txBody>
      </p:sp>
      <p:sp>
        <p:nvSpPr>
          <p:cNvPr id="109573" name="Text Box 5"/>
          <p:cNvSpPr txBox="1">
            <a:spLocks noChangeArrowheads="1"/>
          </p:cNvSpPr>
          <p:nvPr/>
        </p:nvSpPr>
        <p:spPr bwMode="auto">
          <a:xfrm>
            <a:off x="381000" y="4419600"/>
            <a:ext cx="4648200" cy="366713"/>
          </a:xfrm>
          <a:prstGeom prst="rect">
            <a:avLst/>
          </a:prstGeom>
          <a:noFill/>
          <a:ln w="9525">
            <a:noFill/>
            <a:miter lim="800000"/>
            <a:headEnd/>
            <a:tailEnd/>
          </a:ln>
        </p:spPr>
        <p:txBody>
          <a:bodyPr>
            <a:spAutoFit/>
          </a:bodyPr>
          <a:lstStyle/>
          <a:p>
            <a:pPr eaLnBrk="0" hangingPunct="0"/>
            <a:r>
              <a:rPr lang="en-US">
                <a:solidFill>
                  <a:srgbClr val="000000"/>
                </a:solidFill>
                <a:latin typeface="Times New Roman" pitchFamily="18" charset="0"/>
              </a:rPr>
              <a:t>BANTUAN BIBIT DAN BENIH JATI</a:t>
            </a:r>
          </a:p>
        </p:txBody>
      </p:sp>
      <p:sp>
        <p:nvSpPr>
          <p:cNvPr id="109574" name="Text Box 6"/>
          <p:cNvSpPr txBox="1">
            <a:spLocks noChangeArrowheads="1"/>
          </p:cNvSpPr>
          <p:nvPr/>
        </p:nvSpPr>
        <p:spPr bwMode="auto">
          <a:xfrm>
            <a:off x="381000" y="5181600"/>
            <a:ext cx="6248400" cy="366713"/>
          </a:xfrm>
          <a:prstGeom prst="rect">
            <a:avLst/>
          </a:prstGeom>
          <a:noFill/>
          <a:ln w="9525">
            <a:noFill/>
            <a:miter lim="800000"/>
            <a:headEnd/>
            <a:tailEnd/>
          </a:ln>
        </p:spPr>
        <p:txBody>
          <a:bodyPr>
            <a:spAutoFit/>
          </a:bodyPr>
          <a:lstStyle/>
          <a:p>
            <a:pPr eaLnBrk="0" hangingPunct="0"/>
            <a:r>
              <a:rPr lang="en-US">
                <a:solidFill>
                  <a:srgbClr val="000000"/>
                </a:solidFill>
                <a:latin typeface="Times New Roman" pitchFamily="18" charset="0"/>
              </a:rPr>
              <a:t>BIMBINGAN TEKNIS PENGELOLAAN HUTAN LESTARI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109570"/>
                                        </p:tgtEl>
                                        <p:attrNameLst>
                                          <p:attrName>style.visibility</p:attrName>
                                        </p:attrNameLst>
                                      </p:cBhvr>
                                      <p:to>
                                        <p:strVal val="visible"/>
                                      </p:to>
                                    </p:set>
                                    <p:anim calcmode="lin" valueType="num">
                                      <p:cBhvr additive="base">
                                        <p:cTn id="7" dur="500" fill="hold"/>
                                        <p:tgtEl>
                                          <p:spTgt spid="109570"/>
                                        </p:tgtEl>
                                        <p:attrNameLst>
                                          <p:attrName>ppt_x</p:attrName>
                                        </p:attrNameLst>
                                      </p:cBhvr>
                                      <p:tavLst>
                                        <p:tav tm="0">
                                          <p:val>
                                            <p:strVal val="0-#ppt_w/2"/>
                                          </p:val>
                                        </p:tav>
                                        <p:tav tm="100000">
                                          <p:val>
                                            <p:strVal val="#ppt_x"/>
                                          </p:val>
                                        </p:tav>
                                      </p:tavLst>
                                    </p:anim>
                                    <p:anim calcmode="lin" valueType="num">
                                      <p:cBhvr additive="base">
                                        <p:cTn id="8" dur="500" fill="hold"/>
                                        <p:tgtEl>
                                          <p:spTgt spid="10957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6" fill="hold" nodeType="clickEffect">
                                  <p:stCondLst>
                                    <p:cond delay="0"/>
                                  </p:stCondLst>
                                  <p:childTnLst>
                                    <p:set>
                                      <p:cBhvr>
                                        <p:cTn id="12" dur="1" fill="hold">
                                          <p:stCondLst>
                                            <p:cond delay="0"/>
                                          </p:stCondLst>
                                        </p:cTn>
                                        <p:tgtEl>
                                          <p:spTgt spid="109571">
                                            <p:txEl>
                                              <p:pRg st="1" end="1"/>
                                            </p:txEl>
                                          </p:spTgt>
                                        </p:tgtEl>
                                        <p:attrNameLst>
                                          <p:attrName>style.visibility</p:attrName>
                                        </p:attrNameLst>
                                      </p:cBhvr>
                                      <p:to>
                                        <p:strVal val="visible"/>
                                      </p:to>
                                    </p:set>
                                    <p:animEffect transition="in" filter="barn(inHorizontal)">
                                      <p:cBhvr>
                                        <p:cTn id="13" dur="500"/>
                                        <p:tgtEl>
                                          <p:spTgt spid="109571">
                                            <p:txEl>
                                              <p:pRg st="1" end="1"/>
                                            </p:txEl>
                                          </p:spTgt>
                                        </p:tgtEl>
                                      </p:cBhvr>
                                    </p:animEffect>
                                  </p:childTnLst>
                                </p:cTn>
                              </p:par>
                              <p:par>
                                <p:cTn id="14" presetID="16" presetClass="entr" presetSubtype="26" fill="hold" nodeType="withEffect">
                                  <p:stCondLst>
                                    <p:cond delay="0"/>
                                  </p:stCondLst>
                                  <p:childTnLst>
                                    <p:set>
                                      <p:cBhvr>
                                        <p:cTn id="15" dur="1" fill="hold">
                                          <p:stCondLst>
                                            <p:cond delay="0"/>
                                          </p:stCondLst>
                                        </p:cTn>
                                        <p:tgtEl>
                                          <p:spTgt spid="109571">
                                            <p:txEl>
                                              <p:pRg st="3" end="3"/>
                                            </p:txEl>
                                          </p:spTgt>
                                        </p:tgtEl>
                                        <p:attrNameLst>
                                          <p:attrName>style.visibility</p:attrName>
                                        </p:attrNameLst>
                                      </p:cBhvr>
                                      <p:to>
                                        <p:strVal val="visible"/>
                                      </p:to>
                                    </p:set>
                                    <p:animEffect transition="in" filter="barn(inHorizontal)">
                                      <p:cBhvr>
                                        <p:cTn id="16" dur="500"/>
                                        <p:tgtEl>
                                          <p:spTgt spid="109571">
                                            <p:txEl>
                                              <p:pRg st="3" end="3"/>
                                            </p:txEl>
                                          </p:spTgt>
                                        </p:tgtEl>
                                      </p:cBhvr>
                                    </p:animEffect>
                                  </p:childTnLst>
                                </p:cTn>
                              </p:par>
                              <p:par>
                                <p:cTn id="17" presetID="16" presetClass="entr" presetSubtype="26" fill="hold" nodeType="withEffect">
                                  <p:stCondLst>
                                    <p:cond delay="0"/>
                                  </p:stCondLst>
                                  <p:childTnLst>
                                    <p:set>
                                      <p:cBhvr>
                                        <p:cTn id="18" dur="1" fill="hold">
                                          <p:stCondLst>
                                            <p:cond delay="0"/>
                                          </p:stCondLst>
                                        </p:cTn>
                                        <p:tgtEl>
                                          <p:spTgt spid="109571">
                                            <p:txEl>
                                              <p:pRg st="4" end="4"/>
                                            </p:txEl>
                                          </p:spTgt>
                                        </p:tgtEl>
                                        <p:attrNameLst>
                                          <p:attrName>style.visibility</p:attrName>
                                        </p:attrNameLst>
                                      </p:cBhvr>
                                      <p:to>
                                        <p:strVal val="visible"/>
                                      </p:to>
                                    </p:set>
                                    <p:animEffect transition="in" filter="barn(inHorizontal)">
                                      <p:cBhvr>
                                        <p:cTn id="19" dur="500"/>
                                        <p:tgtEl>
                                          <p:spTgt spid="109571">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nodeType="clickEffect">
                                  <p:stCondLst>
                                    <p:cond delay="0"/>
                                  </p:stCondLst>
                                  <p:childTnLst>
                                    <p:set>
                                      <p:cBhvr>
                                        <p:cTn id="23" dur="1" fill="hold">
                                          <p:stCondLst>
                                            <p:cond delay="0"/>
                                          </p:stCondLst>
                                        </p:cTn>
                                        <p:tgtEl>
                                          <p:spTgt spid="109571">
                                            <p:txEl>
                                              <p:pRg st="6" end="6"/>
                                            </p:txEl>
                                          </p:spTgt>
                                        </p:tgtEl>
                                        <p:attrNameLst>
                                          <p:attrName>style.visibility</p:attrName>
                                        </p:attrNameLst>
                                      </p:cBhvr>
                                      <p:to>
                                        <p:strVal val="visible"/>
                                      </p:to>
                                    </p:set>
                                    <p:anim calcmode="lin" valueType="num">
                                      <p:cBhvr>
                                        <p:cTn id="24" dur="500" fill="hold"/>
                                        <p:tgtEl>
                                          <p:spTgt spid="109571">
                                            <p:txEl>
                                              <p:pRg st="6" end="6"/>
                                            </p:txEl>
                                          </p:spTgt>
                                        </p:tgtEl>
                                        <p:attrNameLst>
                                          <p:attrName>ppt_w</p:attrName>
                                        </p:attrNameLst>
                                      </p:cBhvr>
                                      <p:tavLst>
                                        <p:tav tm="0">
                                          <p:val>
                                            <p:fltVal val="0"/>
                                          </p:val>
                                        </p:tav>
                                        <p:tav tm="100000">
                                          <p:val>
                                            <p:strVal val="#ppt_w"/>
                                          </p:val>
                                        </p:tav>
                                      </p:tavLst>
                                    </p:anim>
                                    <p:anim calcmode="lin" valueType="num">
                                      <p:cBhvr>
                                        <p:cTn id="25" dur="500" fill="hold"/>
                                        <p:tgtEl>
                                          <p:spTgt spid="109571">
                                            <p:txEl>
                                              <p:pRg st="6" end="6"/>
                                            </p:txEl>
                                          </p:spTgt>
                                        </p:tgtEl>
                                        <p:attrNameLst>
                                          <p:attrName>ppt_h</p:attrName>
                                        </p:attrNameLst>
                                      </p:cBhvr>
                                      <p:tavLst>
                                        <p:tav tm="0">
                                          <p:val>
                                            <p:flt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23" presetClass="entr" presetSubtype="16" fill="hold" nodeType="clickEffect">
                                  <p:stCondLst>
                                    <p:cond delay="0"/>
                                  </p:stCondLst>
                                  <p:childTnLst>
                                    <p:set>
                                      <p:cBhvr>
                                        <p:cTn id="29" dur="1" fill="hold">
                                          <p:stCondLst>
                                            <p:cond delay="0"/>
                                          </p:stCondLst>
                                        </p:cTn>
                                        <p:tgtEl>
                                          <p:spTgt spid="109572">
                                            <p:txEl>
                                              <p:pRg st="0" end="0"/>
                                            </p:txEl>
                                          </p:spTgt>
                                        </p:tgtEl>
                                        <p:attrNameLst>
                                          <p:attrName>style.visibility</p:attrName>
                                        </p:attrNameLst>
                                      </p:cBhvr>
                                      <p:to>
                                        <p:strVal val="visible"/>
                                      </p:to>
                                    </p:set>
                                    <p:anim calcmode="lin" valueType="num">
                                      <p:cBhvr>
                                        <p:cTn id="30" dur="500" fill="hold"/>
                                        <p:tgtEl>
                                          <p:spTgt spid="109572">
                                            <p:txEl>
                                              <p:pRg st="0" end="0"/>
                                            </p:txEl>
                                          </p:spTgt>
                                        </p:tgtEl>
                                        <p:attrNameLst>
                                          <p:attrName>ppt_w</p:attrName>
                                        </p:attrNameLst>
                                      </p:cBhvr>
                                      <p:tavLst>
                                        <p:tav tm="0">
                                          <p:val>
                                            <p:fltVal val="0"/>
                                          </p:val>
                                        </p:tav>
                                        <p:tav tm="100000">
                                          <p:val>
                                            <p:strVal val="#ppt_w"/>
                                          </p:val>
                                        </p:tav>
                                      </p:tavLst>
                                    </p:anim>
                                    <p:anim calcmode="lin" valueType="num">
                                      <p:cBhvr>
                                        <p:cTn id="31" dur="500" fill="hold"/>
                                        <p:tgtEl>
                                          <p:spTgt spid="109572">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23" presetClass="entr" presetSubtype="16" fill="hold" nodeType="clickEffect">
                                  <p:stCondLst>
                                    <p:cond delay="0"/>
                                  </p:stCondLst>
                                  <p:childTnLst>
                                    <p:set>
                                      <p:cBhvr>
                                        <p:cTn id="35" dur="1" fill="hold">
                                          <p:stCondLst>
                                            <p:cond delay="0"/>
                                          </p:stCondLst>
                                        </p:cTn>
                                        <p:tgtEl>
                                          <p:spTgt spid="109573">
                                            <p:txEl>
                                              <p:pRg st="0" end="0"/>
                                            </p:txEl>
                                          </p:spTgt>
                                        </p:tgtEl>
                                        <p:attrNameLst>
                                          <p:attrName>style.visibility</p:attrName>
                                        </p:attrNameLst>
                                      </p:cBhvr>
                                      <p:to>
                                        <p:strVal val="visible"/>
                                      </p:to>
                                    </p:set>
                                    <p:anim calcmode="lin" valueType="num">
                                      <p:cBhvr>
                                        <p:cTn id="36" dur="500" fill="hold"/>
                                        <p:tgtEl>
                                          <p:spTgt spid="109573">
                                            <p:txEl>
                                              <p:pRg st="0" end="0"/>
                                            </p:txEl>
                                          </p:spTgt>
                                        </p:tgtEl>
                                        <p:attrNameLst>
                                          <p:attrName>ppt_w</p:attrName>
                                        </p:attrNameLst>
                                      </p:cBhvr>
                                      <p:tavLst>
                                        <p:tav tm="0">
                                          <p:val>
                                            <p:fltVal val="0"/>
                                          </p:val>
                                        </p:tav>
                                        <p:tav tm="100000">
                                          <p:val>
                                            <p:strVal val="#ppt_w"/>
                                          </p:val>
                                        </p:tav>
                                      </p:tavLst>
                                    </p:anim>
                                    <p:anim calcmode="lin" valueType="num">
                                      <p:cBhvr>
                                        <p:cTn id="37" dur="500" fill="hold"/>
                                        <p:tgtEl>
                                          <p:spTgt spid="10957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23" presetClass="entr" presetSubtype="16" fill="hold" nodeType="clickEffect">
                                  <p:stCondLst>
                                    <p:cond delay="0"/>
                                  </p:stCondLst>
                                  <p:childTnLst>
                                    <p:set>
                                      <p:cBhvr>
                                        <p:cTn id="41" dur="1" fill="hold">
                                          <p:stCondLst>
                                            <p:cond delay="0"/>
                                          </p:stCondLst>
                                        </p:cTn>
                                        <p:tgtEl>
                                          <p:spTgt spid="109574">
                                            <p:txEl>
                                              <p:pRg st="0" end="0"/>
                                            </p:txEl>
                                          </p:spTgt>
                                        </p:tgtEl>
                                        <p:attrNameLst>
                                          <p:attrName>style.visibility</p:attrName>
                                        </p:attrNameLst>
                                      </p:cBhvr>
                                      <p:to>
                                        <p:strVal val="visible"/>
                                      </p:to>
                                    </p:set>
                                    <p:anim calcmode="lin" valueType="num">
                                      <p:cBhvr>
                                        <p:cTn id="42" dur="500" fill="hold"/>
                                        <p:tgtEl>
                                          <p:spTgt spid="109574">
                                            <p:txEl>
                                              <p:pRg st="0" end="0"/>
                                            </p:txEl>
                                          </p:spTgt>
                                        </p:tgtEl>
                                        <p:attrNameLst>
                                          <p:attrName>ppt_w</p:attrName>
                                        </p:attrNameLst>
                                      </p:cBhvr>
                                      <p:tavLst>
                                        <p:tav tm="0">
                                          <p:val>
                                            <p:fltVal val="0"/>
                                          </p:val>
                                        </p:tav>
                                        <p:tav tm="100000">
                                          <p:val>
                                            <p:strVal val="#ppt_w"/>
                                          </p:val>
                                        </p:tav>
                                      </p:tavLst>
                                    </p:anim>
                                    <p:anim calcmode="lin" valueType="num">
                                      <p:cBhvr>
                                        <p:cTn id="43" dur="500" fill="hold"/>
                                        <p:tgtEl>
                                          <p:spTgt spid="109574">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40" name="Text Box 4"/>
          <p:cNvSpPr txBox="1">
            <a:spLocks noChangeArrowheads="1"/>
          </p:cNvSpPr>
          <p:nvPr/>
        </p:nvSpPr>
        <p:spPr bwMode="auto">
          <a:xfrm>
            <a:off x="0" y="5029200"/>
            <a:ext cx="2667000" cy="1077218"/>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a:spAutoFit/>
          </a:bodyPr>
          <a:lstStyle/>
          <a:p>
            <a:pPr eaLnBrk="0" hangingPunct="0">
              <a:defRPr/>
            </a:pPr>
            <a:r>
              <a:rPr lang="en-US" sz="3200" b="1" dirty="0">
                <a:latin typeface="Times New Roman" pitchFamily="18" charset="0"/>
              </a:rPr>
              <a:t>HUTAN LESTARI  </a:t>
            </a:r>
          </a:p>
        </p:txBody>
      </p:sp>
      <p:pic>
        <p:nvPicPr>
          <p:cNvPr id="116741" name="Picture 5" descr="SertifikatEkolabelKHJL[1]"/>
          <p:cNvPicPr>
            <a:picLocks noGrp="1" noChangeAspect="1" noChangeArrowheads="1"/>
          </p:cNvPicPr>
          <p:nvPr>
            <p:ph/>
          </p:nvPr>
        </p:nvPicPr>
        <p:blipFill>
          <a:blip r:embed="rId3"/>
          <a:srcRect t="-3407"/>
          <a:stretch>
            <a:fillRect/>
          </a:stretch>
        </p:blipFill>
        <p:spPr>
          <a:xfrm>
            <a:off x="0" y="-130175"/>
            <a:ext cx="2819400" cy="4625975"/>
          </a:xfrm>
          <a:noFill/>
        </p:spPr>
      </p:pic>
      <p:sp>
        <p:nvSpPr>
          <p:cNvPr id="116743" name="Text Box 7"/>
          <p:cNvSpPr txBox="1">
            <a:spLocks noChangeArrowheads="1"/>
          </p:cNvSpPr>
          <p:nvPr/>
        </p:nvSpPr>
        <p:spPr bwMode="auto">
          <a:xfrm>
            <a:off x="3276600" y="5181600"/>
            <a:ext cx="2667000" cy="830997"/>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a:spAutoFit/>
          </a:bodyPr>
          <a:lstStyle/>
          <a:p>
            <a:pPr eaLnBrk="0" hangingPunct="0">
              <a:defRPr/>
            </a:pPr>
            <a:r>
              <a:rPr lang="en-US" b="1" dirty="0">
                <a:latin typeface="Times New Roman" pitchFamily="18" charset="0"/>
              </a:rPr>
              <a:t>MASYARAKAT SEJAHTERA </a:t>
            </a:r>
          </a:p>
        </p:txBody>
      </p:sp>
      <p:sp>
        <p:nvSpPr>
          <p:cNvPr id="116744" name="Text Box 8"/>
          <p:cNvSpPr txBox="1">
            <a:spLocks noChangeArrowheads="1"/>
          </p:cNvSpPr>
          <p:nvPr/>
        </p:nvSpPr>
        <p:spPr bwMode="auto">
          <a:xfrm>
            <a:off x="6477000" y="5105400"/>
            <a:ext cx="2667000" cy="1015663"/>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a:spAutoFit/>
          </a:bodyPr>
          <a:lstStyle/>
          <a:p>
            <a:pPr eaLnBrk="0" hangingPunct="0">
              <a:defRPr/>
            </a:pPr>
            <a:r>
              <a:rPr lang="en-US" sz="2000" b="1" dirty="0">
                <a:latin typeface="Times New Roman" pitchFamily="18" charset="0"/>
              </a:rPr>
              <a:t>PENDAPATAN ASLI DAERAH MENINGKAT</a:t>
            </a:r>
          </a:p>
        </p:txBody>
      </p:sp>
      <p:pic>
        <p:nvPicPr>
          <p:cNvPr id="3085" name="Picture 12" descr="D:\SERTIFIKASI\SERTIFIKAT\SERTIFIKAT BARU KHJL.pdf.jpg"/>
          <p:cNvPicPr>
            <a:picLocks noChangeAspect="1" noChangeArrowheads="1"/>
          </p:cNvPicPr>
          <p:nvPr/>
        </p:nvPicPr>
        <p:blipFill>
          <a:blip r:embed="rId4"/>
          <a:srcRect/>
          <a:stretch>
            <a:fillRect/>
          </a:stretch>
        </p:blipFill>
        <p:spPr bwMode="auto">
          <a:xfrm>
            <a:off x="3048000" y="0"/>
            <a:ext cx="2865438" cy="4495800"/>
          </a:xfrm>
          <a:prstGeom prst="rect">
            <a:avLst/>
          </a:prstGeom>
          <a:noFill/>
          <a:ln w="9525">
            <a:noFill/>
            <a:miter lim="800000"/>
            <a:headEnd/>
            <a:tailEnd/>
          </a:ln>
        </p:spPr>
      </p:pic>
      <p:graphicFrame>
        <p:nvGraphicFramePr>
          <p:cNvPr id="3074" name="Object 13"/>
          <p:cNvGraphicFramePr>
            <a:graphicFrameLocks noChangeAspect="1"/>
          </p:cNvGraphicFramePr>
          <p:nvPr/>
        </p:nvGraphicFramePr>
        <p:xfrm>
          <a:off x="6269038" y="0"/>
          <a:ext cx="2874962" cy="4495800"/>
        </p:xfrm>
        <a:graphic>
          <a:graphicData uri="http://schemas.openxmlformats.org/presentationml/2006/ole">
            <p:oleObj spid="_x0000_s20482" name="Acrobat Document" r:id="rId5" imgW="6693480" imgH="9435960" progId="">
              <p:embed/>
            </p:oleObj>
          </a:graphicData>
        </a:graphic>
      </p:graphicFrame>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16740"/>
                                        </p:tgtEl>
                                        <p:attrNameLst>
                                          <p:attrName>style.visibility</p:attrName>
                                        </p:attrNameLst>
                                      </p:cBhvr>
                                      <p:to>
                                        <p:strVal val="visible"/>
                                      </p:to>
                                    </p:set>
                                    <p:animEffect transition="in" filter="wipe(down)">
                                      <p:cBhvr>
                                        <p:cTn id="7" dur="580">
                                          <p:stCondLst>
                                            <p:cond delay="0"/>
                                          </p:stCondLst>
                                        </p:cTn>
                                        <p:tgtEl>
                                          <p:spTgt spid="116740"/>
                                        </p:tgtEl>
                                      </p:cBhvr>
                                    </p:animEffect>
                                    <p:anim calcmode="lin" valueType="num">
                                      <p:cBhvr>
                                        <p:cTn id="8" dur="1822" tmFilter="0,0; 0.14,0.36; 0.43,0.73; 0.71,0.91; 1.0,1.0">
                                          <p:stCondLst>
                                            <p:cond delay="0"/>
                                          </p:stCondLst>
                                        </p:cTn>
                                        <p:tgtEl>
                                          <p:spTgt spid="11674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674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674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674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6740"/>
                                        </p:tgtEl>
                                        <p:attrNameLst>
                                          <p:attrName>ppt_y</p:attrName>
                                        </p:attrNameLst>
                                      </p:cBhvr>
                                      <p:tavLst>
                                        <p:tav tm="0" fmla="#ppt_y-sin(pi*$)/81">
                                          <p:val>
                                            <p:fltVal val="0"/>
                                          </p:val>
                                        </p:tav>
                                        <p:tav tm="100000">
                                          <p:val>
                                            <p:fltVal val="1"/>
                                          </p:val>
                                        </p:tav>
                                      </p:tavLst>
                                    </p:anim>
                                    <p:animScale>
                                      <p:cBhvr>
                                        <p:cTn id="13" dur="26">
                                          <p:stCondLst>
                                            <p:cond delay="650"/>
                                          </p:stCondLst>
                                        </p:cTn>
                                        <p:tgtEl>
                                          <p:spTgt spid="116740"/>
                                        </p:tgtEl>
                                      </p:cBhvr>
                                      <p:to x="100000" y="60000"/>
                                    </p:animScale>
                                    <p:animScale>
                                      <p:cBhvr>
                                        <p:cTn id="14" dur="166" decel="50000">
                                          <p:stCondLst>
                                            <p:cond delay="676"/>
                                          </p:stCondLst>
                                        </p:cTn>
                                        <p:tgtEl>
                                          <p:spTgt spid="116740"/>
                                        </p:tgtEl>
                                      </p:cBhvr>
                                      <p:to x="100000" y="100000"/>
                                    </p:animScale>
                                    <p:animScale>
                                      <p:cBhvr>
                                        <p:cTn id="15" dur="26">
                                          <p:stCondLst>
                                            <p:cond delay="1312"/>
                                          </p:stCondLst>
                                        </p:cTn>
                                        <p:tgtEl>
                                          <p:spTgt spid="116740"/>
                                        </p:tgtEl>
                                      </p:cBhvr>
                                      <p:to x="100000" y="80000"/>
                                    </p:animScale>
                                    <p:animScale>
                                      <p:cBhvr>
                                        <p:cTn id="16" dur="166" decel="50000">
                                          <p:stCondLst>
                                            <p:cond delay="1338"/>
                                          </p:stCondLst>
                                        </p:cTn>
                                        <p:tgtEl>
                                          <p:spTgt spid="116740"/>
                                        </p:tgtEl>
                                      </p:cBhvr>
                                      <p:to x="100000" y="100000"/>
                                    </p:animScale>
                                    <p:animScale>
                                      <p:cBhvr>
                                        <p:cTn id="17" dur="26">
                                          <p:stCondLst>
                                            <p:cond delay="1642"/>
                                          </p:stCondLst>
                                        </p:cTn>
                                        <p:tgtEl>
                                          <p:spTgt spid="116740"/>
                                        </p:tgtEl>
                                      </p:cBhvr>
                                      <p:to x="100000" y="90000"/>
                                    </p:animScale>
                                    <p:animScale>
                                      <p:cBhvr>
                                        <p:cTn id="18" dur="166" decel="50000">
                                          <p:stCondLst>
                                            <p:cond delay="1668"/>
                                          </p:stCondLst>
                                        </p:cTn>
                                        <p:tgtEl>
                                          <p:spTgt spid="116740"/>
                                        </p:tgtEl>
                                      </p:cBhvr>
                                      <p:to x="100000" y="100000"/>
                                    </p:animScale>
                                    <p:animScale>
                                      <p:cBhvr>
                                        <p:cTn id="19" dur="26">
                                          <p:stCondLst>
                                            <p:cond delay="1808"/>
                                          </p:stCondLst>
                                        </p:cTn>
                                        <p:tgtEl>
                                          <p:spTgt spid="116740"/>
                                        </p:tgtEl>
                                      </p:cBhvr>
                                      <p:to x="100000" y="95000"/>
                                    </p:animScale>
                                    <p:animScale>
                                      <p:cBhvr>
                                        <p:cTn id="20" dur="166" decel="50000">
                                          <p:stCondLst>
                                            <p:cond delay="1834"/>
                                          </p:stCondLst>
                                        </p:cTn>
                                        <p:tgtEl>
                                          <p:spTgt spid="116740"/>
                                        </p:tgtEl>
                                      </p:cBhvr>
                                      <p:to x="100000" y="100000"/>
                                    </p:animScale>
                                  </p:childTnLst>
                                </p:cTn>
                              </p:par>
                              <p:par>
                                <p:cTn id="21" presetID="2" presetClass="entr" presetSubtype="4" fill="hold" nodeType="withEffect">
                                  <p:stCondLst>
                                    <p:cond delay="0"/>
                                  </p:stCondLst>
                                  <p:childTnLst>
                                    <p:set>
                                      <p:cBhvr>
                                        <p:cTn id="22" dur="1" fill="hold">
                                          <p:stCondLst>
                                            <p:cond delay="0"/>
                                          </p:stCondLst>
                                        </p:cTn>
                                        <p:tgtEl>
                                          <p:spTgt spid="116741"/>
                                        </p:tgtEl>
                                        <p:attrNameLst>
                                          <p:attrName>style.visibility</p:attrName>
                                        </p:attrNameLst>
                                      </p:cBhvr>
                                      <p:to>
                                        <p:strVal val="visible"/>
                                      </p:to>
                                    </p:set>
                                    <p:anim calcmode="lin" valueType="num">
                                      <p:cBhvr additive="base">
                                        <p:cTn id="23" dur="500" fill="hold"/>
                                        <p:tgtEl>
                                          <p:spTgt spid="116741"/>
                                        </p:tgtEl>
                                        <p:attrNameLst>
                                          <p:attrName>ppt_x</p:attrName>
                                        </p:attrNameLst>
                                      </p:cBhvr>
                                      <p:tavLst>
                                        <p:tav tm="0">
                                          <p:val>
                                            <p:strVal val="#ppt_x"/>
                                          </p:val>
                                        </p:tav>
                                        <p:tav tm="100000">
                                          <p:val>
                                            <p:strVal val="#ppt_x"/>
                                          </p:val>
                                        </p:tav>
                                      </p:tavLst>
                                    </p:anim>
                                    <p:anim calcmode="lin" valueType="num">
                                      <p:cBhvr additive="base">
                                        <p:cTn id="24" dur="500" fill="hold"/>
                                        <p:tgtEl>
                                          <p:spTgt spid="11674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0" presetClass="entr" presetSubtype="0" fill="hold" nodeType="clickEffect">
                                  <p:stCondLst>
                                    <p:cond delay="0"/>
                                  </p:stCondLst>
                                  <p:iterate type="lt">
                                    <p:tmPct val="10000"/>
                                  </p:iterate>
                                  <p:childTnLst>
                                    <p:set>
                                      <p:cBhvr>
                                        <p:cTn id="28" dur="1" fill="hold">
                                          <p:stCondLst>
                                            <p:cond delay="0"/>
                                          </p:stCondLst>
                                        </p:cTn>
                                        <p:tgtEl>
                                          <p:spTgt spid="116743"/>
                                        </p:tgtEl>
                                        <p:attrNameLst>
                                          <p:attrName>style.visibility</p:attrName>
                                        </p:attrNameLst>
                                      </p:cBhvr>
                                      <p:to>
                                        <p:strVal val="visible"/>
                                      </p:to>
                                    </p:set>
                                    <p:animEffect transition="in" filter="fade">
                                      <p:cBhvr>
                                        <p:cTn id="29" dur="1000"/>
                                        <p:tgtEl>
                                          <p:spTgt spid="116743"/>
                                        </p:tgtEl>
                                      </p:cBhvr>
                                    </p:animEffect>
                                    <p:anim calcmode="lin" valueType="num">
                                      <p:cBhvr>
                                        <p:cTn id="30" dur="1000" fill="hold"/>
                                        <p:tgtEl>
                                          <p:spTgt spid="116743"/>
                                        </p:tgtEl>
                                        <p:attrNameLst>
                                          <p:attrName>ppt_x</p:attrName>
                                        </p:attrNameLst>
                                      </p:cBhvr>
                                      <p:tavLst>
                                        <p:tav tm="0">
                                          <p:val>
                                            <p:strVal val="#ppt_x-.1"/>
                                          </p:val>
                                        </p:tav>
                                        <p:tav tm="100000">
                                          <p:val>
                                            <p:strVal val="#ppt_x"/>
                                          </p:val>
                                        </p:tav>
                                      </p:tavLst>
                                    </p:anim>
                                    <p:anim calcmode="lin" valueType="num">
                                      <p:cBhvr>
                                        <p:cTn id="31" dur="1000" fill="hold"/>
                                        <p:tgtEl>
                                          <p:spTgt spid="116743"/>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0" presetClass="entr" presetSubtype="0" fill="hold" nodeType="clickEffect">
                                  <p:stCondLst>
                                    <p:cond delay="0"/>
                                  </p:stCondLst>
                                  <p:iterate type="lt">
                                    <p:tmPct val="10000"/>
                                  </p:iterate>
                                  <p:childTnLst>
                                    <p:set>
                                      <p:cBhvr>
                                        <p:cTn id="35" dur="1" fill="hold">
                                          <p:stCondLst>
                                            <p:cond delay="0"/>
                                          </p:stCondLst>
                                        </p:cTn>
                                        <p:tgtEl>
                                          <p:spTgt spid="116744"/>
                                        </p:tgtEl>
                                        <p:attrNameLst>
                                          <p:attrName>style.visibility</p:attrName>
                                        </p:attrNameLst>
                                      </p:cBhvr>
                                      <p:to>
                                        <p:strVal val="visible"/>
                                      </p:to>
                                    </p:set>
                                    <p:animEffect transition="in" filter="fade">
                                      <p:cBhvr>
                                        <p:cTn id="36" dur="1000"/>
                                        <p:tgtEl>
                                          <p:spTgt spid="116744"/>
                                        </p:tgtEl>
                                      </p:cBhvr>
                                    </p:animEffect>
                                    <p:anim calcmode="lin" valueType="num">
                                      <p:cBhvr>
                                        <p:cTn id="37" dur="1000" fill="hold"/>
                                        <p:tgtEl>
                                          <p:spTgt spid="116744"/>
                                        </p:tgtEl>
                                        <p:attrNameLst>
                                          <p:attrName>ppt_x</p:attrName>
                                        </p:attrNameLst>
                                      </p:cBhvr>
                                      <p:tavLst>
                                        <p:tav tm="0">
                                          <p:val>
                                            <p:strVal val="#ppt_x-.1"/>
                                          </p:val>
                                        </p:tav>
                                        <p:tav tm="100000">
                                          <p:val>
                                            <p:strVal val="#ppt_x"/>
                                          </p:val>
                                        </p:tav>
                                      </p:tavLst>
                                    </p:anim>
                                    <p:anim calcmode="lin" valueType="num">
                                      <p:cBhvr>
                                        <p:cTn id="38" dur="1000" fill="hold"/>
                                        <p:tgtEl>
                                          <p:spTgt spid="1167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rved Down Arrow 8"/>
          <p:cNvSpPr/>
          <p:nvPr/>
        </p:nvSpPr>
        <p:spPr>
          <a:xfrm>
            <a:off x="3048000" y="1219200"/>
            <a:ext cx="1219200" cy="4572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chemeClr val="tx1"/>
              </a:solidFill>
            </a:endParaRPr>
          </a:p>
        </p:txBody>
      </p:sp>
      <p:sp>
        <p:nvSpPr>
          <p:cNvPr id="10" name="Curved Down Arrow 9"/>
          <p:cNvSpPr/>
          <p:nvPr/>
        </p:nvSpPr>
        <p:spPr>
          <a:xfrm rot="1181056" flipV="1">
            <a:off x="2916238" y="3117850"/>
            <a:ext cx="1296987" cy="544513"/>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chemeClr val="tx1"/>
              </a:solidFill>
            </a:endParaRPr>
          </a:p>
        </p:txBody>
      </p:sp>
      <p:sp>
        <p:nvSpPr>
          <p:cNvPr id="11" name="Curved Down Arrow 10"/>
          <p:cNvSpPr/>
          <p:nvPr/>
        </p:nvSpPr>
        <p:spPr>
          <a:xfrm rot="1181056" flipV="1">
            <a:off x="1817688" y="4959350"/>
            <a:ext cx="2427287" cy="731838"/>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chemeClr val="tx1"/>
              </a:solidFill>
            </a:endParaRPr>
          </a:p>
        </p:txBody>
      </p:sp>
      <p:sp>
        <p:nvSpPr>
          <p:cNvPr id="26629" name="Title 1"/>
          <p:cNvSpPr>
            <a:spLocks noGrp="1"/>
          </p:cNvSpPr>
          <p:nvPr>
            <p:ph type="title"/>
          </p:nvPr>
        </p:nvSpPr>
        <p:spPr>
          <a:xfrm>
            <a:off x="0" y="0"/>
            <a:ext cx="9144000" cy="838200"/>
          </a:xfrm>
          <a:solidFill>
            <a:schemeClr val="accent2"/>
          </a:solidFill>
        </p:spPr>
        <p:txBody>
          <a:bodyPr/>
          <a:lstStyle/>
          <a:p>
            <a:r>
              <a:rPr lang="en-US" smtClean="0"/>
              <a:t>Capaian </a:t>
            </a:r>
          </a:p>
        </p:txBody>
      </p:sp>
      <p:graphicFrame>
        <p:nvGraphicFramePr>
          <p:cNvPr id="6" name="Content Placeholder 5"/>
          <p:cNvGraphicFramePr>
            <a:graphicFrameLocks noGrp="1"/>
          </p:cNvGraphicFramePr>
          <p:nvPr>
            <p:ph sz="half" idx="1"/>
          </p:nvPr>
        </p:nvGraphicFramePr>
        <p:xfrm>
          <a:off x="1" y="762000"/>
          <a:ext cx="31242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6631" name="Content Placeholder 3"/>
          <p:cNvSpPr>
            <a:spLocks noGrp="1"/>
          </p:cNvSpPr>
          <p:nvPr>
            <p:ph sz="quarter" idx="2"/>
          </p:nvPr>
        </p:nvSpPr>
        <p:spPr>
          <a:xfrm>
            <a:off x="4191000" y="762000"/>
            <a:ext cx="4953000" cy="1905000"/>
          </a:xfrm>
          <a:solidFill>
            <a:srgbClr val="FFC000"/>
          </a:solidFill>
        </p:spPr>
        <p:txBody>
          <a:bodyPr/>
          <a:lstStyle/>
          <a:p>
            <a:r>
              <a:rPr lang="en-US" sz="2000" smtClean="0"/>
              <a:t>Harga Kayu meningkat</a:t>
            </a:r>
          </a:p>
          <a:p>
            <a:r>
              <a:rPr lang="en-US" sz="2000" smtClean="0"/>
              <a:t>Kontribusi terhadap PAD</a:t>
            </a:r>
          </a:p>
          <a:p>
            <a:r>
              <a:rPr lang="en-US" sz="2000" smtClean="0"/>
              <a:t>HOK</a:t>
            </a:r>
          </a:p>
          <a:p>
            <a:r>
              <a:rPr lang="en-US" sz="2000" smtClean="0"/>
              <a:t>Lahan Sdh Ditanami</a:t>
            </a:r>
          </a:p>
          <a:p>
            <a:r>
              <a:rPr lang="en-US" sz="2000" smtClean="0"/>
              <a:t>Adanya usaha baru masyarakat</a:t>
            </a:r>
          </a:p>
          <a:p>
            <a:endParaRPr lang="en-US" sz="2000" smtClean="0"/>
          </a:p>
        </p:txBody>
      </p:sp>
      <p:sp>
        <p:nvSpPr>
          <p:cNvPr id="26632" name="Content Placeholder 4"/>
          <p:cNvSpPr>
            <a:spLocks noGrp="1"/>
          </p:cNvSpPr>
          <p:nvPr>
            <p:ph sz="quarter" idx="3"/>
          </p:nvPr>
        </p:nvSpPr>
        <p:spPr>
          <a:xfrm>
            <a:off x="4191000" y="2667000"/>
            <a:ext cx="4953000" cy="2514600"/>
          </a:xfrm>
          <a:solidFill>
            <a:schemeClr val="accent2"/>
          </a:solidFill>
        </p:spPr>
        <p:txBody>
          <a:bodyPr/>
          <a:lstStyle/>
          <a:p>
            <a:r>
              <a:rPr lang="en-US" sz="1800" smtClean="0"/>
              <a:t>Perubahan perilaku dari illegal logging menjadi pelaku PHBM</a:t>
            </a:r>
          </a:p>
          <a:p>
            <a:r>
              <a:rPr lang="en-US" sz="1800" smtClean="0"/>
              <a:t>Budaya menanam dan membeli bibit</a:t>
            </a:r>
          </a:p>
          <a:p>
            <a:r>
              <a:rPr lang="en-US" sz="1800" smtClean="0"/>
              <a:t>Perilaku generasi muda di desa hut an  sebagai tabungan masa depan</a:t>
            </a:r>
          </a:p>
          <a:p>
            <a:r>
              <a:rPr lang="en-US" sz="1800" smtClean="0"/>
              <a:t>Kepercayaan investasi meningkat  ( Dulu minder sekarang PD)</a:t>
            </a:r>
          </a:p>
          <a:p>
            <a:r>
              <a:rPr lang="en-US" sz="1800" smtClean="0"/>
              <a:t>Politik Tanah berkurang</a:t>
            </a:r>
          </a:p>
          <a:p>
            <a:endParaRPr lang="en-US" sz="1800" smtClean="0"/>
          </a:p>
        </p:txBody>
      </p:sp>
      <p:sp>
        <p:nvSpPr>
          <p:cNvPr id="7" name="Content Placeholder 4"/>
          <p:cNvSpPr txBox="1">
            <a:spLocks/>
          </p:cNvSpPr>
          <p:nvPr/>
        </p:nvSpPr>
        <p:spPr bwMode="auto">
          <a:xfrm>
            <a:off x="4190999" y="4800600"/>
            <a:ext cx="4953001" cy="2057400"/>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a:lstStyle/>
          <a:p>
            <a:pPr marL="342900" indent="-342900" algn="just">
              <a:buFont typeface="Arial" pitchFamily="34" charset="0"/>
              <a:buChar char="•"/>
              <a:defRPr/>
            </a:pPr>
            <a:r>
              <a:rPr lang="en-US" sz="1800" dirty="0" err="1">
                <a:solidFill>
                  <a:schemeClr val="tx1"/>
                </a:solidFill>
              </a:rPr>
              <a:t>Jumlah</a:t>
            </a:r>
            <a:r>
              <a:rPr lang="en-US" sz="1800" dirty="0">
                <a:solidFill>
                  <a:schemeClr val="tx1"/>
                </a:solidFill>
              </a:rPr>
              <a:t> </a:t>
            </a:r>
            <a:r>
              <a:rPr lang="en-US" sz="1800" dirty="0" err="1">
                <a:solidFill>
                  <a:schemeClr val="tx1"/>
                </a:solidFill>
              </a:rPr>
              <a:t>pohon</a:t>
            </a:r>
            <a:r>
              <a:rPr lang="en-US" sz="1800" dirty="0">
                <a:solidFill>
                  <a:schemeClr val="tx1"/>
                </a:solidFill>
              </a:rPr>
              <a:t> </a:t>
            </a:r>
            <a:r>
              <a:rPr lang="en-US" sz="1800" dirty="0" err="1">
                <a:solidFill>
                  <a:schemeClr val="tx1"/>
                </a:solidFill>
              </a:rPr>
              <a:t>bertambah</a:t>
            </a:r>
            <a:r>
              <a:rPr lang="en-US" sz="1800" dirty="0">
                <a:solidFill>
                  <a:schemeClr val="tx1"/>
                </a:solidFill>
              </a:rPr>
              <a:t> </a:t>
            </a:r>
            <a:r>
              <a:rPr lang="en-US" sz="1800" dirty="0" err="1">
                <a:solidFill>
                  <a:schemeClr val="tx1"/>
                </a:solidFill>
              </a:rPr>
              <a:t>khususnya</a:t>
            </a:r>
            <a:r>
              <a:rPr lang="en-US" sz="1800" dirty="0">
                <a:solidFill>
                  <a:schemeClr val="tx1"/>
                </a:solidFill>
              </a:rPr>
              <a:t> </a:t>
            </a:r>
            <a:r>
              <a:rPr lang="en-US" sz="1800" dirty="0" err="1">
                <a:solidFill>
                  <a:schemeClr val="tx1"/>
                </a:solidFill>
              </a:rPr>
              <a:t>kayu</a:t>
            </a:r>
            <a:r>
              <a:rPr lang="en-US" sz="1800" dirty="0">
                <a:solidFill>
                  <a:schemeClr val="tx1"/>
                </a:solidFill>
              </a:rPr>
              <a:t> </a:t>
            </a:r>
            <a:r>
              <a:rPr lang="en-US" sz="1800" dirty="0" err="1">
                <a:solidFill>
                  <a:schemeClr val="tx1"/>
                </a:solidFill>
              </a:rPr>
              <a:t>jati</a:t>
            </a:r>
            <a:endParaRPr lang="en-US" sz="1800" dirty="0">
              <a:solidFill>
                <a:schemeClr val="tx1"/>
              </a:solidFill>
            </a:endParaRPr>
          </a:p>
          <a:p>
            <a:pPr marL="342900" indent="-342900" algn="just">
              <a:buFont typeface="Arial" pitchFamily="34" charset="0"/>
              <a:buChar char="•"/>
              <a:defRPr/>
            </a:pPr>
            <a:r>
              <a:rPr lang="en-US" sz="1800" dirty="0">
                <a:solidFill>
                  <a:schemeClr val="tx1"/>
                </a:solidFill>
              </a:rPr>
              <a:t>Fauna </a:t>
            </a:r>
            <a:r>
              <a:rPr lang="en-US" sz="1800" dirty="0" err="1">
                <a:solidFill>
                  <a:schemeClr val="tx1"/>
                </a:solidFill>
              </a:rPr>
              <a:t>berkembang</a:t>
            </a:r>
            <a:r>
              <a:rPr lang="en-US" sz="1800" dirty="0">
                <a:solidFill>
                  <a:schemeClr val="tx1"/>
                </a:solidFill>
              </a:rPr>
              <a:t> </a:t>
            </a:r>
            <a:r>
              <a:rPr lang="en-US" sz="1800" dirty="0" err="1">
                <a:solidFill>
                  <a:schemeClr val="tx1"/>
                </a:solidFill>
              </a:rPr>
              <a:t>biak</a:t>
            </a:r>
            <a:r>
              <a:rPr lang="en-US" sz="1800" dirty="0">
                <a:solidFill>
                  <a:schemeClr val="tx1"/>
                </a:solidFill>
              </a:rPr>
              <a:t> ( </a:t>
            </a:r>
            <a:r>
              <a:rPr lang="en-US" sz="1800" dirty="0" err="1">
                <a:solidFill>
                  <a:schemeClr val="tx1"/>
                </a:solidFill>
              </a:rPr>
              <a:t>Burung</a:t>
            </a:r>
            <a:r>
              <a:rPr lang="en-US" sz="1800" dirty="0">
                <a:solidFill>
                  <a:schemeClr val="tx1"/>
                </a:solidFill>
              </a:rPr>
              <a:t>, </a:t>
            </a:r>
            <a:r>
              <a:rPr lang="en-US" sz="1800" dirty="0" err="1">
                <a:solidFill>
                  <a:schemeClr val="tx1"/>
                </a:solidFill>
              </a:rPr>
              <a:t>dll</a:t>
            </a:r>
            <a:r>
              <a:rPr lang="en-US" sz="1800" dirty="0">
                <a:solidFill>
                  <a:schemeClr val="tx1"/>
                </a:solidFill>
              </a:rPr>
              <a:t>)</a:t>
            </a:r>
          </a:p>
          <a:p>
            <a:pPr marL="342900" indent="-342900" algn="just">
              <a:buFont typeface="Arial" pitchFamily="34" charset="0"/>
              <a:buChar char="•"/>
              <a:defRPr/>
            </a:pPr>
            <a:r>
              <a:rPr lang="en-US" sz="1800" dirty="0" err="1">
                <a:solidFill>
                  <a:schemeClr val="tx1"/>
                </a:solidFill>
              </a:rPr>
              <a:t>Penambahan</a:t>
            </a:r>
            <a:r>
              <a:rPr lang="en-US" sz="1800" dirty="0">
                <a:solidFill>
                  <a:schemeClr val="tx1"/>
                </a:solidFill>
              </a:rPr>
              <a:t>/</a:t>
            </a:r>
            <a:r>
              <a:rPr lang="en-US" sz="1800" dirty="0" err="1">
                <a:solidFill>
                  <a:schemeClr val="tx1"/>
                </a:solidFill>
              </a:rPr>
              <a:t>pengkayaan</a:t>
            </a:r>
            <a:r>
              <a:rPr lang="en-US" sz="1800" dirty="0">
                <a:solidFill>
                  <a:schemeClr val="tx1"/>
                </a:solidFill>
              </a:rPr>
              <a:t> </a:t>
            </a:r>
            <a:r>
              <a:rPr lang="en-US" sz="1800" dirty="0" err="1">
                <a:solidFill>
                  <a:schemeClr val="tx1"/>
                </a:solidFill>
              </a:rPr>
              <a:t>jenis</a:t>
            </a:r>
            <a:r>
              <a:rPr lang="en-US" sz="1800" dirty="0">
                <a:solidFill>
                  <a:schemeClr val="tx1"/>
                </a:solidFill>
              </a:rPr>
              <a:t> </a:t>
            </a:r>
            <a:r>
              <a:rPr lang="en-US" sz="1800" dirty="0" err="1">
                <a:solidFill>
                  <a:schemeClr val="tx1"/>
                </a:solidFill>
              </a:rPr>
              <a:t>tanaman</a:t>
            </a:r>
            <a:r>
              <a:rPr lang="en-US" sz="1800" dirty="0">
                <a:solidFill>
                  <a:schemeClr val="tx1"/>
                </a:solidFill>
              </a:rPr>
              <a:t> </a:t>
            </a:r>
            <a:r>
              <a:rPr lang="en-US" sz="1800" dirty="0" err="1">
                <a:solidFill>
                  <a:schemeClr val="tx1"/>
                </a:solidFill>
              </a:rPr>
              <a:t>pada</a:t>
            </a:r>
            <a:r>
              <a:rPr lang="en-US" sz="1800" dirty="0">
                <a:solidFill>
                  <a:schemeClr val="tx1"/>
                </a:solidFill>
              </a:rPr>
              <a:t> </a:t>
            </a:r>
            <a:r>
              <a:rPr lang="en-US" sz="1800" dirty="0" err="1">
                <a:solidFill>
                  <a:schemeClr val="tx1"/>
                </a:solidFill>
              </a:rPr>
              <a:t>lahan</a:t>
            </a:r>
            <a:r>
              <a:rPr lang="en-US" sz="1800" dirty="0">
                <a:solidFill>
                  <a:schemeClr val="tx1"/>
                </a:solidFill>
              </a:rPr>
              <a:t> </a:t>
            </a:r>
            <a:r>
              <a:rPr lang="en-US" sz="1800" dirty="0" err="1">
                <a:solidFill>
                  <a:schemeClr val="tx1"/>
                </a:solidFill>
              </a:rPr>
              <a:t>milik</a:t>
            </a:r>
            <a:endParaRPr lang="en-US" sz="1800" dirty="0">
              <a:solidFill>
                <a:schemeClr val="tx1"/>
              </a:solidFill>
            </a:endParaRPr>
          </a:p>
          <a:p>
            <a:pPr marL="342900" indent="-342900" algn="just">
              <a:buFont typeface="Arial" pitchFamily="34" charset="0"/>
              <a:buChar char="•"/>
              <a:defRPr/>
            </a:pPr>
            <a:r>
              <a:rPr lang="en-US" sz="1800" dirty="0">
                <a:solidFill>
                  <a:schemeClr val="tx1"/>
                </a:solidFill>
              </a:rPr>
              <a:t>CO2 </a:t>
            </a:r>
            <a:r>
              <a:rPr lang="en-US" sz="1800" dirty="0" err="1">
                <a:solidFill>
                  <a:schemeClr val="tx1"/>
                </a:solidFill>
              </a:rPr>
              <a:t>terserap</a:t>
            </a:r>
            <a:endParaRPr lang="en-US" sz="1800" dirty="0">
              <a:solidFill>
                <a:schemeClr val="tx1"/>
              </a:solidFill>
            </a:endParaRPr>
          </a:p>
          <a:p>
            <a:pPr marL="342900" indent="-342900" algn="just">
              <a:buFont typeface="Arial" pitchFamily="34" charset="0"/>
              <a:buChar char="•"/>
              <a:defRPr/>
            </a:pPr>
            <a:r>
              <a:rPr lang="en-US" sz="1800" dirty="0">
                <a:solidFill>
                  <a:schemeClr val="tx1"/>
                </a:solidFill>
              </a:rPr>
              <a:t>Debit  air </a:t>
            </a:r>
            <a:r>
              <a:rPr lang="en-US" sz="1800" dirty="0" err="1">
                <a:solidFill>
                  <a:schemeClr val="tx1"/>
                </a:solidFill>
              </a:rPr>
              <a:t>bertambah</a:t>
            </a:r>
            <a:r>
              <a:rPr lang="en-US" sz="1800" dirty="0">
                <a:solidFill>
                  <a:schemeClr val="tx1"/>
                </a:solidFill>
              </a:rPr>
              <a:t>, </a:t>
            </a:r>
            <a:r>
              <a:rPr lang="en-US" sz="1800" dirty="0" err="1">
                <a:solidFill>
                  <a:schemeClr val="tx1"/>
                </a:solidFill>
              </a:rPr>
              <a:t>dll</a:t>
            </a:r>
            <a:endParaRPr lang="en-US" sz="1800" dirty="0">
              <a:solidFill>
                <a:schemeClr val="tx1"/>
              </a:solidFill>
            </a:endParaRPr>
          </a:p>
          <a:p>
            <a:pPr marL="342900" indent="-342900" algn="just" eaLnBrk="0" hangingPunct="0">
              <a:spcBef>
                <a:spcPct val="20000"/>
              </a:spcBef>
              <a:buFont typeface="Arial" pitchFamily="34" charset="0"/>
              <a:buChar char="•"/>
              <a:defRPr/>
            </a:pPr>
            <a:endParaRPr lang="en-US" sz="1800" dirty="0">
              <a:solidFill>
                <a:schemeClr val="tx1"/>
              </a:solidFill>
            </a:endParaRPr>
          </a:p>
        </p:txBody>
      </p:sp>
    </p:spTree>
  </p:cSld>
  <p:clrMapOvr>
    <a:masterClrMapping/>
  </p:clrMapOvr>
  <p:transition spd="med">
    <p:pull dir="r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rved Down Arrow 8"/>
          <p:cNvSpPr/>
          <p:nvPr/>
        </p:nvSpPr>
        <p:spPr>
          <a:xfrm>
            <a:off x="3048000" y="1219200"/>
            <a:ext cx="1219200" cy="4572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chemeClr val="tx1"/>
              </a:solidFill>
            </a:endParaRPr>
          </a:p>
        </p:txBody>
      </p:sp>
      <p:sp>
        <p:nvSpPr>
          <p:cNvPr id="10" name="Curved Down Arrow 9"/>
          <p:cNvSpPr/>
          <p:nvPr/>
        </p:nvSpPr>
        <p:spPr>
          <a:xfrm rot="1181056" flipV="1">
            <a:off x="2916238" y="3117850"/>
            <a:ext cx="1296987" cy="544513"/>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chemeClr val="tx1"/>
              </a:solidFill>
            </a:endParaRPr>
          </a:p>
        </p:txBody>
      </p:sp>
      <p:sp>
        <p:nvSpPr>
          <p:cNvPr id="11" name="Curved Down Arrow 10"/>
          <p:cNvSpPr/>
          <p:nvPr/>
        </p:nvSpPr>
        <p:spPr>
          <a:xfrm rot="1181056" flipV="1">
            <a:off x="1817688" y="4959350"/>
            <a:ext cx="2427287" cy="731838"/>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chemeClr val="tx1"/>
              </a:solidFill>
            </a:endParaRPr>
          </a:p>
        </p:txBody>
      </p:sp>
      <p:sp>
        <p:nvSpPr>
          <p:cNvPr id="27653" name="Title 1"/>
          <p:cNvSpPr>
            <a:spLocks noGrp="1"/>
          </p:cNvSpPr>
          <p:nvPr>
            <p:ph type="title"/>
          </p:nvPr>
        </p:nvSpPr>
        <p:spPr>
          <a:xfrm>
            <a:off x="0" y="0"/>
            <a:ext cx="9144000" cy="838200"/>
          </a:xfrm>
          <a:solidFill>
            <a:schemeClr val="accent2"/>
          </a:solidFill>
        </p:spPr>
        <p:txBody>
          <a:bodyPr/>
          <a:lstStyle/>
          <a:p>
            <a:r>
              <a:rPr lang="en-US" smtClean="0"/>
              <a:t>Lanjutan….. </a:t>
            </a:r>
          </a:p>
        </p:txBody>
      </p:sp>
      <p:graphicFrame>
        <p:nvGraphicFramePr>
          <p:cNvPr id="6" name="Content Placeholder 5"/>
          <p:cNvGraphicFramePr>
            <a:graphicFrameLocks noGrp="1"/>
          </p:cNvGraphicFramePr>
          <p:nvPr>
            <p:ph sz="half" idx="1"/>
          </p:nvPr>
        </p:nvGraphicFramePr>
        <p:xfrm>
          <a:off x="1" y="762000"/>
          <a:ext cx="31242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655" name="Content Placeholder 3"/>
          <p:cNvSpPr>
            <a:spLocks noGrp="1"/>
          </p:cNvSpPr>
          <p:nvPr>
            <p:ph sz="quarter" idx="2"/>
          </p:nvPr>
        </p:nvSpPr>
        <p:spPr>
          <a:xfrm>
            <a:off x="4191000" y="762000"/>
            <a:ext cx="4953000" cy="1905000"/>
          </a:xfrm>
          <a:solidFill>
            <a:srgbClr val="FFC000"/>
          </a:solidFill>
        </p:spPr>
        <p:txBody>
          <a:bodyPr/>
          <a:lstStyle/>
          <a:p>
            <a:r>
              <a:rPr lang="en-US" sz="1800" smtClean="0"/>
              <a:t>Jual Tanah tidak menjadi alternative karena ada jaminan diatasnya</a:t>
            </a:r>
          </a:p>
          <a:p>
            <a:r>
              <a:rPr lang="en-US" sz="1800" smtClean="0"/>
              <a:t>Penebang kayu menjadi penanam</a:t>
            </a:r>
          </a:p>
          <a:p>
            <a:r>
              <a:rPr lang="en-US" sz="1800" smtClean="0"/>
              <a:t>Budaya menjaga sumber air dan biodiversity</a:t>
            </a:r>
          </a:p>
          <a:p>
            <a:r>
              <a:rPr lang="en-US" sz="1800" smtClean="0"/>
              <a:t>Pestisida dan membakar lahan.</a:t>
            </a:r>
          </a:p>
        </p:txBody>
      </p:sp>
      <p:sp>
        <p:nvSpPr>
          <p:cNvPr id="27656" name="Content Placeholder 4"/>
          <p:cNvSpPr>
            <a:spLocks noGrp="1"/>
          </p:cNvSpPr>
          <p:nvPr>
            <p:ph sz="quarter" idx="3"/>
          </p:nvPr>
        </p:nvSpPr>
        <p:spPr>
          <a:xfrm>
            <a:off x="4191000" y="2667000"/>
            <a:ext cx="4953000" cy="2514600"/>
          </a:xfrm>
          <a:solidFill>
            <a:schemeClr val="accent2"/>
          </a:solidFill>
        </p:spPr>
        <p:txBody>
          <a:bodyPr/>
          <a:lstStyle/>
          <a:p>
            <a:r>
              <a:rPr lang="en-US" sz="2000" smtClean="0"/>
              <a:t>Dirancangnya sekolah community logging</a:t>
            </a:r>
          </a:p>
          <a:p>
            <a:r>
              <a:rPr lang="en-US" sz="2000" smtClean="0"/>
              <a:t>Anak usi a dini telah mengenal tentang hutan</a:t>
            </a:r>
          </a:p>
          <a:p>
            <a:r>
              <a:rPr lang="en-US" sz="2000" smtClean="0"/>
              <a:t>Biaya pendidikan tidak menjadi masalah</a:t>
            </a:r>
          </a:p>
          <a:p>
            <a:r>
              <a:rPr lang="en-US" sz="2000" smtClean="0"/>
              <a:t>Politik Tanah berkurang</a:t>
            </a:r>
          </a:p>
          <a:p>
            <a:endParaRPr lang="en-US" sz="2000" smtClean="0"/>
          </a:p>
        </p:txBody>
      </p:sp>
      <p:sp>
        <p:nvSpPr>
          <p:cNvPr id="7" name="Content Placeholder 4"/>
          <p:cNvSpPr txBox="1">
            <a:spLocks/>
          </p:cNvSpPr>
          <p:nvPr/>
        </p:nvSpPr>
        <p:spPr bwMode="auto">
          <a:xfrm>
            <a:off x="4190999" y="4800600"/>
            <a:ext cx="4953001" cy="2057400"/>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a:lstStyle/>
          <a:p>
            <a:pPr marL="342900" indent="-342900" algn="just">
              <a:buFont typeface="Arial" pitchFamily="34" charset="0"/>
              <a:buChar char="•"/>
              <a:defRPr/>
            </a:pPr>
            <a:r>
              <a:rPr lang="en-US" sz="1800" dirty="0" err="1">
                <a:solidFill>
                  <a:schemeClr val="tx1"/>
                </a:solidFill>
              </a:rPr>
              <a:t>Kebijakan</a:t>
            </a:r>
            <a:r>
              <a:rPr lang="en-US" sz="1800" dirty="0">
                <a:solidFill>
                  <a:schemeClr val="tx1"/>
                </a:solidFill>
              </a:rPr>
              <a:t> </a:t>
            </a:r>
            <a:r>
              <a:rPr lang="en-US" sz="1800" dirty="0" err="1">
                <a:solidFill>
                  <a:schemeClr val="tx1"/>
                </a:solidFill>
              </a:rPr>
              <a:t>pemerintah</a:t>
            </a:r>
            <a:r>
              <a:rPr lang="en-US" sz="1800" dirty="0">
                <a:solidFill>
                  <a:schemeClr val="tx1"/>
                </a:solidFill>
              </a:rPr>
              <a:t> </a:t>
            </a:r>
            <a:r>
              <a:rPr lang="en-US" sz="1800" dirty="0" err="1">
                <a:solidFill>
                  <a:schemeClr val="tx1"/>
                </a:solidFill>
              </a:rPr>
              <a:t>daerah</a:t>
            </a:r>
            <a:r>
              <a:rPr lang="en-US" sz="1800" dirty="0">
                <a:solidFill>
                  <a:schemeClr val="tx1"/>
                </a:solidFill>
              </a:rPr>
              <a:t>/</a:t>
            </a:r>
            <a:r>
              <a:rPr lang="en-US" sz="1800" dirty="0" err="1">
                <a:solidFill>
                  <a:schemeClr val="tx1"/>
                </a:solidFill>
              </a:rPr>
              <a:t>pusat</a:t>
            </a:r>
            <a:r>
              <a:rPr lang="en-US" sz="1800" dirty="0">
                <a:solidFill>
                  <a:schemeClr val="tx1"/>
                </a:solidFill>
              </a:rPr>
              <a:t>  </a:t>
            </a:r>
            <a:r>
              <a:rPr lang="en-US" sz="1800" dirty="0" err="1">
                <a:solidFill>
                  <a:schemeClr val="tx1"/>
                </a:solidFill>
              </a:rPr>
              <a:t>terhadap</a:t>
            </a:r>
            <a:r>
              <a:rPr lang="en-US" sz="1800" dirty="0">
                <a:solidFill>
                  <a:schemeClr val="tx1"/>
                </a:solidFill>
              </a:rPr>
              <a:t> </a:t>
            </a:r>
            <a:r>
              <a:rPr lang="en-US" sz="1800" dirty="0" err="1">
                <a:solidFill>
                  <a:schemeClr val="tx1"/>
                </a:solidFill>
              </a:rPr>
              <a:t>pengelolaan</a:t>
            </a:r>
            <a:r>
              <a:rPr lang="en-US" sz="1800" dirty="0">
                <a:solidFill>
                  <a:schemeClr val="tx1"/>
                </a:solidFill>
              </a:rPr>
              <a:t> </a:t>
            </a:r>
            <a:r>
              <a:rPr lang="en-US" sz="1800" dirty="0" err="1">
                <a:solidFill>
                  <a:schemeClr val="tx1"/>
                </a:solidFill>
              </a:rPr>
              <a:t>hutan</a:t>
            </a:r>
            <a:r>
              <a:rPr lang="en-US" sz="1800" dirty="0">
                <a:solidFill>
                  <a:schemeClr val="tx1"/>
                </a:solidFill>
              </a:rPr>
              <a:t> </a:t>
            </a:r>
            <a:r>
              <a:rPr lang="en-US" sz="1800" dirty="0" err="1">
                <a:solidFill>
                  <a:schemeClr val="tx1"/>
                </a:solidFill>
              </a:rPr>
              <a:t>kepada</a:t>
            </a:r>
            <a:r>
              <a:rPr lang="en-US" sz="1800" dirty="0">
                <a:solidFill>
                  <a:schemeClr val="tx1"/>
                </a:solidFill>
              </a:rPr>
              <a:t> </a:t>
            </a:r>
            <a:r>
              <a:rPr lang="en-US" sz="1800" dirty="0" err="1">
                <a:solidFill>
                  <a:schemeClr val="tx1"/>
                </a:solidFill>
              </a:rPr>
              <a:t>masyarakat</a:t>
            </a:r>
            <a:endParaRPr lang="en-US" sz="1800" dirty="0">
              <a:solidFill>
                <a:schemeClr val="tx1"/>
              </a:solidFill>
            </a:endParaRPr>
          </a:p>
          <a:p>
            <a:pPr marL="342900" indent="-342900" algn="just">
              <a:buFont typeface="Arial" pitchFamily="34" charset="0"/>
              <a:buChar char="•"/>
              <a:defRPr/>
            </a:pPr>
            <a:r>
              <a:rPr lang="en-US" sz="1800" dirty="0" err="1">
                <a:solidFill>
                  <a:schemeClr val="tx1"/>
                </a:solidFill>
              </a:rPr>
              <a:t>Pengurusan</a:t>
            </a:r>
            <a:r>
              <a:rPr lang="en-US" sz="1800" dirty="0">
                <a:solidFill>
                  <a:schemeClr val="tx1"/>
                </a:solidFill>
              </a:rPr>
              <a:t> </a:t>
            </a:r>
            <a:r>
              <a:rPr lang="en-US" sz="1800" dirty="0" err="1">
                <a:solidFill>
                  <a:schemeClr val="tx1"/>
                </a:solidFill>
              </a:rPr>
              <a:t>dokumen</a:t>
            </a:r>
            <a:r>
              <a:rPr lang="en-US" sz="1800" dirty="0">
                <a:solidFill>
                  <a:schemeClr val="tx1"/>
                </a:solidFill>
              </a:rPr>
              <a:t> </a:t>
            </a:r>
            <a:r>
              <a:rPr lang="en-US" sz="1800" dirty="0" err="1">
                <a:solidFill>
                  <a:schemeClr val="tx1"/>
                </a:solidFill>
              </a:rPr>
              <a:t>pengelolaan</a:t>
            </a:r>
            <a:r>
              <a:rPr lang="en-US" sz="1800" dirty="0">
                <a:solidFill>
                  <a:schemeClr val="tx1"/>
                </a:solidFill>
              </a:rPr>
              <a:t> </a:t>
            </a:r>
            <a:r>
              <a:rPr lang="en-US" sz="1800" dirty="0" err="1">
                <a:solidFill>
                  <a:schemeClr val="tx1"/>
                </a:solidFill>
              </a:rPr>
              <a:t>kayu</a:t>
            </a:r>
            <a:r>
              <a:rPr lang="en-US" sz="1800" dirty="0">
                <a:solidFill>
                  <a:schemeClr val="tx1"/>
                </a:solidFill>
              </a:rPr>
              <a:t> </a:t>
            </a:r>
            <a:r>
              <a:rPr lang="en-US" sz="1800" dirty="0" err="1">
                <a:solidFill>
                  <a:schemeClr val="tx1"/>
                </a:solidFill>
              </a:rPr>
              <a:t>transparan</a:t>
            </a:r>
            <a:r>
              <a:rPr lang="en-US" sz="1800" dirty="0">
                <a:solidFill>
                  <a:schemeClr val="tx1"/>
                </a:solidFill>
              </a:rPr>
              <a:t> ( </a:t>
            </a:r>
            <a:r>
              <a:rPr lang="en-US" sz="1800" dirty="0" err="1">
                <a:solidFill>
                  <a:schemeClr val="tx1"/>
                </a:solidFill>
              </a:rPr>
              <a:t>tidak</a:t>
            </a:r>
            <a:r>
              <a:rPr lang="en-US" sz="1800" dirty="0">
                <a:solidFill>
                  <a:schemeClr val="tx1"/>
                </a:solidFill>
              </a:rPr>
              <a:t> </a:t>
            </a:r>
            <a:r>
              <a:rPr lang="en-US" sz="1800" dirty="0" err="1">
                <a:solidFill>
                  <a:schemeClr val="tx1"/>
                </a:solidFill>
              </a:rPr>
              <a:t>ada</a:t>
            </a:r>
            <a:r>
              <a:rPr lang="en-US" sz="1800" dirty="0">
                <a:solidFill>
                  <a:schemeClr val="tx1"/>
                </a:solidFill>
              </a:rPr>
              <a:t> </a:t>
            </a:r>
            <a:r>
              <a:rPr lang="en-US" sz="1800" dirty="0" err="1">
                <a:solidFill>
                  <a:schemeClr val="tx1"/>
                </a:solidFill>
              </a:rPr>
              <a:t>korupsi</a:t>
            </a:r>
            <a:r>
              <a:rPr lang="en-US" sz="1800" dirty="0">
                <a:solidFill>
                  <a:schemeClr val="tx1"/>
                </a:solidFill>
              </a:rPr>
              <a:t>)</a:t>
            </a:r>
          </a:p>
          <a:p>
            <a:pPr marL="342900" indent="-342900" algn="just">
              <a:buFont typeface="Arial" pitchFamily="34" charset="0"/>
              <a:buChar char="•"/>
              <a:defRPr/>
            </a:pPr>
            <a:r>
              <a:rPr lang="en-US" sz="1800" dirty="0" err="1">
                <a:solidFill>
                  <a:schemeClr val="tx1"/>
                </a:solidFill>
              </a:rPr>
              <a:t>Pelayanan</a:t>
            </a:r>
            <a:r>
              <a:rPr lang="en-US" sz="1800" dirty="0">
                <a:solidFill>
                  <a:schemeClr val="tx1"/>
                </a:solidFill>
              </a:rPr>
              <a:t> </a:t>
            </a:r>
            <a:r>
              <a:rPr lang="en-US" sz="1800" dirty="0" err="1">
                <a:solidFill>
                  <a:schemeClr val="tx1"/>
                </a:solidFill>
              </a:rPr>
              <a:t>mudah</a:t>
            </a:r>
            <a:endParaRPr lang="en-US" sz="1800" dirty="0">
              <a:solidFill>
                <a:schemeClr val="tx1"/>
              </a:solidFill>
            </a:endParaRPr>
          </a:p>
          <a:p>
            <a:pPr marL="342900" indent="-342900" algn="just">
              <a:buFont typeface="Arial" pitchFamily="34" charset="0"/>
              <a:buChar char="•"/>
              <a:defRPr/>
            </a:pPr>
            <a:r>
              <a:rPr lang="en-US" sz="1800" dirty="0" err="1">
                <a:solidFill>
                  <a:schemeClr val="tx1"/>
                </a:solidFill>
              </a:rPr>
              <a:t>Adanya</a:t>
            </a:r>
            <a:r>
              <a:rPr lang="en-US" sz="1800" dirty="0">
                <a:solidFill>
                  <a:schemeClr val="tx1"/>
                </a:solidFill>
              </a:rPr>
              <a:t> </a:t>
            </a:r>
            <a:r>
              <a:rPr lang="en-US" sz="1800" dirty="0" err="1">
                <a:solidFill>
                  <a:schemeClr val="tx1"/>
                </a:solidFill>
              </a:rPr>
              <a:t>pendapatan</a:t>
            </a:r>
            <a:r>
              <a:rPr lang="en-US" sz="1800" dirty="0">
                <a:solidFill>
                  <a:schemeClr val="tx1"/>
                </a:solidFill>
              </a:rPr>
              <a:t> </a:t>
            </a:r>
            <a:r>
              <a:rPr lang="en-US" sz="1800" dirty="0" err="1">
                <a:solidFill>
                  <a:schemeClr val="tx1"/>
                </a:solidFill>
              </a:rPr>
              <a:t>asli</a:t>
            </a:r>
            <a:r>
              <a:rPr lang="en-US" sz="1800" dirty="0">
                <a:solidFill>
                  <a:schemeClr val="tx1"/>
                </a:solidFill>
              </a:rPr>
              <a:t> </a:t>
            </a:r>
            <a:r>
              <a:rPr lang="en-US" sz="1800" dirty="0" err="1">
                <a:solidFill>
                  <a:schemeClr val="tx1"/>
                </a:solidFill>
              </a:rPr>
              <a:t>daerah</a:t>
            </a:r>
            <a:r>
              <a:rPr lang="en-US" sz="1800" dirty="0">
                <a:solidFill>
                  <a:schemeClr val="tx1"/>
                </a:solidFill>
              </a:rPr>
              <a:t> (PAD) </a:t>
            </a:r>
          </a:p>
        </p:txBody>
      </p:sp>
    </p:spTree>
  </p:cSld>
  <p:clrMapOvr>
    <a:masterClrMapping/>
  </p:clrMapOvr>
  <p:transition spd="med">
    <p:pull dir="u"/>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TotalTime>
  <Words>756</Words>
  <Application>Microsoft Office PowerPoint</Application>
  <PresentationFormat>On-screen Show (4:3)</PresentationFormat>
  <Paragraphs>154</Paragraphs>
  <Slides>10</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10</vt:i4>
      </vt:variant>
    </vt:vector>
  </HeadingPairs>
  <TitlesOfParts>
    <vt:vector size="12" baseType="lpstr">
      <vt:lpstr>Office Theme</vt:lpstr>
      <vt:lpstr>Acrobat Document</vt:lpstr>
      <vt:lpstr>OLEH   KOPERASI HUTAN JAYA LESTARI TAHUN 2016</vt:lpstr>
      <vt:lpstr>Slide 2</vt:lpstr>
      <vt:lpstr>SUCCESS STORY HTR dan HM KHJL KONSEL</vt:lpstr>
      <vt:lpstr>Slide 4</vt:lpstr>
      <vt:lpstr>Slide 5</vt:lpstr>
      <vt:lpstr>Slide 6</vt:lpstr>
      <vt:lpstr>Slide 7</vt:lpstr>
      <vt:lpstr>Capaian </vt:lpstr>
      <vt:lpstr>Lanjutan….. </vt:lpstr>
      <vt:lpstr>Slide 10</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OLEH   KOPERASI HUTAN JAYA LESTARI TAHUN 2015</dc:title>
  <dc:creator>acer</dc:creator>
  <cp:lastModifiedBy>harisssss</cp:lastModifiedBy>
  <cp:revision>9</cp:revision>
  <dcterms:created xsi:type="dcterms:W3CDTF">2006-08-16T00:00:00Z</dcterms:created>
  <dcterms:modified xsi:type="dcterms:W3CDTF">2016-11-23T05:07:33Z</dcterms:modified>
</cp:coreProperties>
</file>